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notesSlides/notesSlide4.xml" ContentType="application/vnd.openxmlformats-officedocument.presentationml.notesSlide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notesSlides/notesSlide5.xml" ContentType="application/vnd.openxmlformats-officedocument.presentationml.notesSlide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notesSlides/notesSlide6.xml" ContentType="application/vnd.openxmlformats-officedocument.presentationml.notesSlide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notesSlides/notesSlide7.xml" ContentType="application/vnd.openxmlformats-officedocument.presentationml.notesSlide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27" r:id="rId4"/>
    <p:sldId id="428" r:id="rId5"/>
    <p:sldId id="429" r:id="rId6"/>
    <p:sldId id="436" r:id="rId7"/>
    <p:sldId id="435" r:id="rId8"/>
    <p:sldId id="434" r:id="rId9"/>
  </p:sldIdLst>
  <p:sldSz cx="9144000" cy="5143500" type="screen16x9"/>
  <p:notesSz cx="6858000" cy="9144000"/>
  <p:embeddedFontLst>
    <p:embeddedFont>
      <p:font typeface="Orly's Font 2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8:59:24.51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Group>
    <inkml:annotationXML>
      <emma:emma xmlns:emma="http://www.w3.org/2003/04/emma" version="1.0">
        <emma:interpretation id="{B14CFAC8-17AD-4DC0-85E5-2AE6EBC15052}" emma:medium="tactile" emma:mode="ink">
          <msink:context xmlns:msink="http://schemas.microsoft.com/ink/2010/main" type="inkDrawing" rotatedBoundingBox="2418,11847 2704,9433 5058,9710 4772,12125" hotPoints="2727,9654 4928,9876 3718,11898" semanticType="enclosure" shapeName="Triangle"/>
        </emma:interpretation>
      </emma:emma>
    </inkml:annotationXML>
    <inkml:trace contextRef="#ctx0" brushRef="#br0">108 161 1697,'0'0'1698,"0"0"-1154,0 0 449,-32 0 32,32 0-288,0 0-97,0 0 33,0-32-257,0 32 97,0 0 31,0 0 33,0 0-97,0 0-127,0 0-1,0 0-96,0 0 1,0 0-129,0 0 128,0 0-160,0 0 32,0 0-96,0 0-64,0 0 32,0 0-64,0 0 192,0 32-64,0-32-64,32 31 64,0 1-32,-32-1 0,0 0 0,32 1-32,-32-1 33,29 1-1,-29-1-32,32 1 64,-32-32-96,0 31 128,32 0-64,-32-31 0,0 32 32,32-1 0,-32-31 0,0 32-64,29-1 96,-29 0-96,0-31 32,32 32 0,-32-1 64,0 1-64,32-32 0,-32 31 32,0 1-64,32-32 32,-32 31 0,0 0-32,0 1 32,32-32 32,-32 31-64,0 1 32,29-1-64,-29 0 64,0 1-32,32-1 32,-32 1 1,32-32-66,-32 31 66,32 1-66,-32-1 66,32 0-33,-32 1 0,0-1 32,29 1 0,-29-1-32,32 0 0,-32 1 64,32-1-64,-32 1 64,32-32-160,-32 31 128,0 1-32,29-1 64,-29-31-128,0 31 64,0 1 64,32-1-64,-32 1 32,0-32-32,33 31 64,-33 0-64,32 1 32,-32-1-32,0 1 32,0-1 0,32-31-32,-32 32 128,0-1-224,29-31 160,-29 31-64,0-31 32,0 32-32,32-32 0,-32 31 64,0-31-160,0 32 192,0-1-160,32-31 128,-32 31-96,0-31 64,0 0-32,0 0 0,0 32 0,0-1 32,32-31 0,-32 32-32,0-1 32,0 1-32,0-32 32,32 31-64,-32-31 64,0 0-32,0 0 0,0 0 0,0 0-32,0 0 64,0 0-96,0 0 96,0 0-96,0 0 64,0 0-32,0 0 32,0 0-96,0 0 0,0 0 96,0 0 0,0 0 0,0 0-32,0 0 64,0 0-128,0 0 128,0 0-32,29 0 0,-29-31 32,0 31-64,32-32 64,-32 1-32,0-1 32,32 32-64,-32-31 64,0-1-32,32 1 0,-32 31 0,0-31 0,29-1 0,-29 1 0,0-1 32,32 1-64,-32 0 64,0-1-32,32-31 0,-32 32 0,32-1 0,-32 32 64,0-31-64,32 0 32,-32-1-64,0 1 64,29 31-64,-29-32 96,0 1-96,32 0 32,-32-1 0,32 1-32,-32-1 64,32 1-160,-3-1 160,3-30-32,0 30 0,-32 1-32,32-1 64,-32 1-96,32 31 128,-32-31-96,0-1 0,29 32 64,-29-31-64,32-1 64,-32 32-64,32-31 64,-32-1-64,32 32 32,-32-31 0,32 0-32,-32 31 32,30-32-32,-30 1 64,32 31-64,-32-32 64,32 1-64,-32 31 32,32-31 0,-32 31 32,29-32-32,-29 32-32,0-31 96,32-1-96,-32 32 64,32-31-64,0-1 32,-32 1 0,32 0 32,-32-1-64,29 1 32,-29 31 0,32-32-32,-32 1 64,32 0-64,-32 31 96,32-32-128,-32 32 128,0-31-64,29 31 0,-29-32 0,0 32 0,0 0 0,0-31 0,32 31 0,-32 0 0,0-32 32,0 32-32,32-31-32,-32 31 0,0-31 32,0 31 0,32-32-32,-32 1 64,32-1-64,-32 32 32,0-31-64,0 31 128,0 0-96,29-31 32,-29 31 0,0 0 0,0 0-32,0 0-96,0 0 160,0 0-96,0 0 96,0 0-32,0 0 96,0 0-160,0 0 128,0 0-32,0 0-64,0 0 64,0 0-32,0 0 0,0 0-32,0 0 64,0 0-128,0 0 32,0 0 64,0 0 64,0 0 0,0 0-128,0 0 0,0 0-65,0 0 129,0 0-128,0 0 288,0 0 65,-29 0-97,29 31-96,-32-31 0,32 0 0,-32 31 32,0-31 32,0 0-64,3 32-32,-3-32 0,0 0 32,0 0 32,-29 31-64,29-31 32,0 0-64,0 0 160,3 0-224,-3 0 256,-32 0-128,34 0 32,30 0 1,-32 0-1,0 0-32,0 0 0,32 0 32,-32 0-96,3 0 96,29 0-64,-32 0 32,32 0 0,0 0 64,-32 0-64,32 0 0,-32 0 0,0 0 0,32 0 0,-29 0-64,-3-31 96,32 31-32,-32 0 32,0 0 0,3 0 0,-3 0 64,0 0-128,0-32 64,0 32-96,3 0 129,-3 0-1,0 0 0,0-31-64,3 31 32,-3 0-32,0 0 96,0 0-32,32 0-64,-32 0 32,3 0 32,-3 0 64,32 0-192,-32 0 96,32 0-64,-33 0 0,1-31 64,32 31-64,0 0 97,-29 0-65,29 0 32,-32 0 32,0 0 32,32 0-128,-32 0 0,32 0 32,-29 0 0,-3 0 32,32-32-96,-32 32 96,32 0-128,-32 0 160,32 0-96,0 0 32,-32 0-32,32 0 0,-29 0 0,29 0 0,-32 0 0,32-31-32,-32 31 32,32 0-32,-32 0 64,32 0-64,0 0-32,-32 0 64,32 0-64,-29 0 64,29 0-32,0 0 32,0 0-32,0 0 64,-32 0-64,32 0 0,0 0 0,-32 0-64,32 0 64,-32 0-32,32 0 96,-29 0-64,29 0 64,-32 0-64,32 0 32,0 0-32,0 0 96,0 0-96,0 0 0,0 0 96,0 0-96,-32 0 32,32 0 0,0 0 32,0 0-96,0 0 64,0 0 0,0 0-97,0 0 129,0 0-96,0 0 128,-32 0-128,32 0 96,0 0-96,0 0 96,0 0-32,-32 31-32,32-31 32,0 0-64,-29 0 128,29 0-128,0 0 64,0 0 0,0 0 32,0 0-64,-32 0 0,32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0-32,32 0-416,-32 0-385,0 0-352,29 0-704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13:58.695"/>
    </inkml:context>
    <inkml:brush xml:id="br0">
      <inkml:brushProperty name="width" value="0.15875" units="cm"/>
      <inkml:brushProperty name="height" value="0.15875" units="cm"/>
      <inkml:brushProperty name="color" value="#F1A778"/>
      <inkml:brushProperty name="fitToCurve" value="1"/>
    </inkml:brush>
  </inkml:definitions>
  <inkml:trace contextRef="#ctx0" brushRef="#br0">0 3703 160,'0'0'448,"0"0"-64,0 0-127,0 0-97,0 0-32,0 0-320,0 0 32,0 0 320,0 0-64,0 0 32,0 0-128,0 0 64,0 0-32,0-31-96,0 31 64,0 0-128,0-32 128,32 1 0,-32 0 0,0 31 0,32-32 64,-32 1-32,32-1-32,-32 1 32,32-1-32,-32 1 0,0 0 0,29-1 32,-29 1-32,0 2 64,0-2 0,0-1 0,32 32 128,-32-31-63,0-1-65,0 1 128,0-1-32,0 32-64,0-31 32,0 0-64,0-1-32,0 1 0,0-1 64,32 1-64,-32-32-32,0 32 64,0-1-64,32 1 97,-32-32-97,0 32 64,32-1-64,-32 1 32,0-1 64,0 1-96,0-32 32,29 32 32,-29-1 32,0 1-32,0-1 96,0 1-128,0-32 32,32 32 64,-32-1-96,0-30 32,0 30 0,0 1 1,32-1-65,-32-30 128,0 30-64,0 1 32,0-1-96,0 1 128,32-1 32,-32 1-128,0 0 32,0-1-32,0 1 128,0-1-64,0 1 1,0 0 95,0-1-64,0 1-32,0-1-96,0 32 32,0-31 32,0-1-32,0 1 32,0 0 64,29-1-96,-29 1 32,0-1-32,0-30-32,0 30 64,0 1-64,0 31 32,0-32-32,0 1 65,0-1-65,0 1 0,0 0 0,32-1 0,-32 1 0,0-1-65,0 1-63,0 0-64,0-32 192,32 31-64,-32 1 64,0-1-32,0 1-128,32 0-64,-32-32 192,0 31-193,0 1 161,0 0 0,32-1 32,-32 1-64,0-1 96,29 1-64,-29-1 96,0 1-160,0 31 160,32-31 32,-32-1-448,0 32 576,32-31-160,-32 31-128,0-32 256,0 32-224,32 0 32,-32-31 32,0 31 32,0 0 32,0 0-64,0 0 32,0 0-32,0 0 32,0 0-64,0 0 32,30-31-32,-30 31 32,0 0 0,0 0-64,0 0 64,0 0-32,32 0 32,-32-32-32,0 32 64,32 0-64,0 0-160,-32-31 128,32 31-64,-32 0-97,29 0 65,-29 0 160,32 0-64,-32 0 32,32 0-160,0 0 64,0 0 64,-32 0-32,29 0 64,3 0-32,0 0 32,0 0-97,-3 0 33,3 0 128,0 0 32,-32 31-64,32-31 193,-32 32-129,32-1 32,-32-31-32,0 31 64,0-31 64,0 32-64,29-32-32,-29 0-64,0 31 32,0-31 193,0 32-129,0-32 0,0 31-64,0 0 320,0-31-384,0 32 160,0-1-95,0 1 63,0-1-32,0-31 64,0 32-32,0-1 0,0-31 96,0 31-96,0 1 65,0-1-129,0-31 32,0 32-32,0-1-32,-29 32-32,29-32 32,0 1 64,0-1-64,-32 1 64,32-1 0,0-31 32,0 31-32,0-31 1,-32 32-65,32-1 64,0 1-128,0-1 64,-32 0 64,32 1-128,-32-1 32,32 1 0,-29-1 32,29 32-64,0-32 64,-32 1-32,32-1 64,-32 1-128,32-1 128,0 0 0,0 1-32,-32-32 32,32 31-64,0 1 96,0-1-96,0 1 32,0-1-32,0 0 0,0 1 32,-29-1-32,29 1 64,0-32-64,0 31 64,0 0-64,0-31 64,0 32 0,0-1-32,-32-31 32,32 32-64,0-1 32,0-31-64,0 32 161,0-1-161,0 0 64,-32-31 32,32 32 0,0-1-64,0 1 32,0-1 0,0-31-32,0 31 0,0-31 0,0 32 0,0-1 32,0-31 32,0 32-64,0-1 32,0 0-64,0 1 64,0-1-32,0-31 0,0 32 32,0-32-64,0 0 32,0 31 0,-32-31 32,32 0 0,0 32-64,0-32 64,0 31-64,0-31 64,0 31-64,0 1 64,0-32-64,0 31 64,0 1-64,0-32 64,0 31-32,0 0 0,0-31 64,0 32-96,0-32 32,0 31 0,0 1 32,0-32-64,0 31 32,0-31 0,0 0 96,0 32-32,0-32-96,0 31 64,0-31 0,0 31 0,0-31 0,0 32 32,0-32-64,0 31 0,0-31 32,0 32 0,0-1 0,0-31-64,-32 31 96,32-31-64,0 32 0,0-32 0,0 31 0,0-31 0,0 32 0,0-32 32,0 31-64,0-31 128,0 0-160,0 32 193,0-32-194,0 31 130,0-31-130,-29 0 65,29 29 0,0-29 65,0 31-65,0-31-129,0 32 258,-32-32-194,32 31 130,0-31-130,0 0 65,0 0 0,0 31 0,0-31-64,0 0 64,0 0 0,0 0-32,0 0 64,0 0-96,0 0 64,0 0-64,0 0 64,0 0 0,0 0 0,0 0-32,0 0-32,0 0 128,0 0-128,0 0 64,0 32 0,0-32-32,0 0 32,-32 0 0,32 0 0,0 31 0,0-31 32,0 0-64,0 32 64,0-32-64,0 0 64,0 31-32,0-31 0,0 0 0,-32 0-32,32 0 64,0 0-64,0 32 64,0-32-64,0 0 64,0 0-32,0 0 0,0 0 0,0 0 0,0 0 0,0 0-32,0 0 64,0 0-64,0 0 64,0 0-64,0 0 64,0 0-64,0 0 32,0 31 0,0-31 0,0 0 0,0 0-32,0 31 64,0-31-64,0 0 64,0 0-64,0 0 32,0 32-32,0-32 32,0 0 0,0 0 0,0 0 0,0 31 0,-32-31 32,32 0-64,0 0 32,0 0 32,0 0-32,0 32 0,0-32-64,0 0 96,0 0-32,0 0 0,0 0 0,0 0 0,0 0 0,0 31 0,0-31 0,0 0 0,0 0 0,0 0 32,0 0-32,0 0-32,0 0 64,0 0-64,0 0 32,0 31 0,0-31 0,0 0 0,0 0 0,-30 0 0,30 0 0,0 0 32,0 0-96,0 0 128,0 0-96,0 0 32,0 0 0,0 0-32,0 0 64,0 0-64,0 0 64,0 0-64,0 0 64,0 0-96,0 0 64,0 0-64,0 0 64,0 0 0,0 0 0,0 0 0,0 0-32,0 0 64,0 0-64,0 0 64,0 0-64,0 0 32,0 0 0,0 0 0,0 0 32,0 0-64,0 0 64,0 0-64,0 0 64,0 0-64,0 0 32,0 32 0,0-32 0,0 0 0,0 0-32,0 0 64,0 0-64,0 0 64,0 0-64,0 0 64,0 0-32,0 31 0,0-31 0,0 0 0,0 0 0,0 0 0,0 0 32,0 0-64,0 32 64,0-32-64,0 0 64,0 0-32,0 0-32,0 0 32,0 0 0,0 31 32,0-31-64,0 0 64,0 0-64,0 0 128,0 0-160,0 0 128,0 32-64,0-32 0,0 0 0,0 0 0,0 0 0,0 0-64,0 31 160,0-31-128,0 0 32,0 0 0,0 31 0,0-31-64,0 0 64,-32 0 64,32 0-160,0 32 192,0-32-160,0 0 64,0 0 64,0 0-128,0 31 64,0-31-32,0 0 64,0 0-64,0 0 128,0 0-192,0 0 128,0 0-64,0 0 32,0 0 0,0 0 0,0 0-32,0 0 32,0 0 0,0 0-32,0 0 0,0 0-64,0 0 96,0 0-64,0 0 32,0 0 32,0 0 0,0 0 0,0 0-32,0 0 32,0 0-32,0 0 64,0 0-64,0 0 32,0 0 32,0 0-32,0 0 0,0 0-32,0 0 64,0 0-64,0 0 64,0 0-64,0 0 64,0 0-32,0 0 0,0 0 0,0 0 0,0 0 32,0 0-64,0 0 64,0 0-64,0 0 64,0 0-32,0 0 0,0 0 32,0 0-32,0 0 0,0 0-32,0 0 64,0 0-64,0 0 96,0 0-96,0 0 64,0 0-64,0 0 64,0 0-32,0 0 0,0 0 32,0 0-64,0 0 64,0 0-64,0 0 64,0 0-64,0 0 64,0 0-32,0 0 0,0 0 64,0 0-64,0 0 32,0 0-32,0 0 32,0 0 0,0 0 32,0 0 64,0 0-96,0 0 0,0 32 0,0-32 32,0 31-128,0-31 128,0 31-128,0-31 160,0 0-128,0 32 64,0-32-32,0 0 32,0 0-32,0 31 0,0-31 32,0 0-64,0 0 32,0 0-32,0 32 96,0-32-96,0 0 0,0 0 64,0 0-64,0 0 32,0 0-32,0 0 32,0 0-64,0 0 64,0 0-32,0 0 64,0 0-64,0 0 0,0 0 32,0 0-32,0 0 32,0 0-128,0 0 128,0 0-32,0 0 0,0 0 32,0 0 0,0 0-32,0 0 32,0 0 32,0 0-32,0 0 0,0 0-32,0 0 64,0 0-64,0 0 64,0 0-32,0 0-32,0 0 64,0 0-32,0 0 0,0 0-32,0 0 32,0 0 0,0 0 32,0 0-32,0 0 0,0 0-32,0 0 32,0 0 32,0 0-96,0 0 128,0 0-96,0 0 64,0 0-64,0 0 0,0 0 32,0 0-32,0 0-32,0 0 32,0 0 64,0 0-160,0 0 128,0 0-128,0 0 63,0 0-95,0 0-64,0 0-192,0 0-385,0 0-64,0 0-448,0 0 0,0 0-417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14:34.653"/>
    </inkml:context>
    <inkml:brush xml:id="br0">
      <inkml:brushProperty name="width" value="0.15875" units="cm"/>
      <inkml:brushProperty name="height" value="0.15875" units="cm"/>
      <inkml:brushProperty name="color" value="#F1A778"/>
      <inkml:brushProperty name="fitToCurve" value="1"/>
    </inkml:brush>
  </inkml:definitions>
  <inkml:trace contextRef="#ctx0" brushRef="#br0">0 3703 160,'0'0'448,"0"0"-64,0 0-127,0 0-97,0 0-32,0 0-320,0 0 32,0 0 320,0 0-64,0 0 32,0 0-128,0 0 64,0 0-32,0-31-96,0 31 64,0 0-128,0-32 128,32 1 0,-32 0 0,0 31 0,32-32 64,-32 1-32,32-1-32,-32 1 32,32-1-32,-32 1 0,0 0 0,29-1 32,-29 1-32,0 2 64,0-2 0,0-1 0,32 32 128,-32-31-63,0-1-65,0 1 128,0-1-32,0 32-64,0-31 32,0 0-64,0-1-32,0 1 0,0-1 64,32 1-64,-32-32-32,0 32 64,0-1-64,32 1 97,-32-32-97,0 32 64,32-1-64,-32 1 32,0-1 64,0 1-96,0-32 32,29 32 32,-29-1 32,0 1-32,0-1 96,0 1-128,0-32 32,32 32 64,-32-1-96,0-30 32,0 30 0,0 1 1,32-1-65,-32-30 128,0 30-64,0 1 32,0-1-96,0 1 128,32-1 32,-32 1-128,0 0 32,0-1-32,0 1 128,0-1-64,0 1 1,0 0 95,0-1-64,0 1-32,0-1-96,0 32 32,0-31 32,0-1-32,0 1 32,0 0 64,29-1-96,-29 1 32,0-1-32,0-30-32,0 30 64,0 1-64,0 31 32,0-32-32,0 1 65,0-1-65,0 1 0,0 0 0,32-1 0,-32 1 0,0-1-65,0 1-63,0 0-64,0-32 192,32 31-64,-32 1 64,0-1-32,0 1-128,32 0-64,-32-32 192,0 31-193,0 1 161,0 0 0,32-1 32,-32 1-64,0-1 96,29 1-64,-29-1 96,0 1-160,0 31 160,32-31 32,-32-1-448,0 32 576,32-31-160,-32 31-128,0-32 256,0 32-224,32 0 32,-32-31 32,0 31 32,0 0 32,0 0-64,0 0 32,0 0-32,0 0 32,0 0-64,0 0 32,30-31-32,-30 31 32,0 0 0,0 0-64,0 0 64,0 0-32,32 0 32,-32-32-32,0 32 64,32 0-64,0 0-160,-32-31 128,32 31-64,-32 0-97,29 0 65,-29 0 160,32 0-64,-32 0 32,32 0-160,0 0 64,0 0 64,-32 0-32,29 0 64,3 0-32,0 0 32,0 0-97,-3 0 33,3 0 128,0 0 32,-32 31-64,32-31 193,-32 32-129,32-1 32,-32-31-32,0 31 64,0-31 64,0 32-64,29-32-32,-29 0-64,0 31 32,0-31 193,0 32-129,0-32 0,0 31-64,0 0 320,0-31-384,0 32 160,0-1-95,0 1 63,0-1-32,0-31 64,0 32-32,0-1 0,0-31 96,0 31-96,0 1 65,0-1-129,0-31 32,0 32-32,0-1-32,-29 32-32,29-32 32,0 1 64,0-1-64,-32 1 64,32-1 0,0-31 32,0 31-32,0-31 1,-32 32-65,32-1 64,0 1-128,0-1 64,-32 0 64,32 1-128,-32-1 32,32 1 0,-29-1 32,29 32-64,0-32 64,-32 1-32,32-1 64,-32 1-128,32-1 128,0 0 0,0 1-32,-32-32 32,32 31-64,0 1 96,0-1-96,0 1 32,0-1-32,0 0 0,0 1 32,-29-1-32,29 1 64,0-32-64,0 31 64,0 0-64,0-31 64,0 32 0,0-1-32,-32-31 32,32 32-64,0-1 32,0-31-64,0 32 161,0-1-161,0 0 64,-32-31 32,32 32 0,0-1-64,0 1 32,0-1 0,0-31-32,0 31 0,0-31 0,0 32 0,0-1 32,0-31 32,0 32-64,0-1 32,0 0-64,0 1 64,0-1-32,0-31 0,0 32 32,0-32-64,0 0 32,0 31 0,-32-31 32,32 0 0,0 32-64,0-32 64,0 31-64,0-31 64,0 31-64,0 1 64,0-32-64,0 31 64,0 1-64,0-32 64,0 31-32,0 0 0,0-31 64,0 32-96,0-32 32,0 31 0,0 1 32,0-32-64,0 31 32,0-31 0,0 0 96,0 32-32,0-32-96,0 31 64,0-31 0,0 31 0,0-31 0,0 32 32,0-32-64,0 31 0,0-31 32,0 32 0,0-1 0,0-31-64,-32 31 96,32-31-64,0 32 0,0-32 0,0 31 0,0-31 0,0 32 0,0-32 32,0 31-64,0-31 128,0 0-160,0 32 193,0-32-194,0 31 130,0-31-130,-29 0 65,29 29 0,0-29 65,0 31-65,0-31-129,0 32 258,-32-32-194,32 31 130,0-31-130,0 0 65,0 0 0,0 31 0,0-31-64,0 0 64,0 0 0,0 0-32,0 0 64,0 0-96,0 0 64,0 0-64,0 0 64,0 0 0,0 0 0,0 0-32,0 0-32,0 0 128,0 0-128,0 0 64,0 32 0,0-32-32,0 0 32,-32 0 0,32 0 0,0 31 0,0-31 32,0 0-64,0 32 64,0-32-64,0 0 64,0 31-32,0-31 0,0 0 0,-32 0-32,32 0 64,0 0-64,0 32 64,0-32-64,0 0 64,0 0-32,0 0 0,0 0 0,0 0 0,0 0 0,0 0-32,0 0 64,0 0-64,0 0 64,0 0-64,0 0 64,0 0-64,0 0 32,0 31 0,0-31 0,0 0 0,0 0-32,0 31 64,0-31-64,0 0 64,0 0-64,0 0 32,0 32-32,0-32 32,0 0 0,0 0 0,0 0 0,0 31 0,-32-31 32,32 0-64,0 0 32,0 0 32,0 0-32,0 32 0,0-32-64,0 0 96,0 0-32,0 0 0,0 0 0,0 0 0,0 0 0,0 31 0,0-31 0,0 0 0,0 0 0,0 0 32,0 0-32,0 0-32,0 0 64,0 0-64,0 0 32,0 31 0,0-31 0,0 0 0,0 0 0,-30 0 0,30 0 0,0 0 32,0 0-96,0 0 128,0 0-96,0 0 32,0 0 0,0 0-32,0 0 64,0 0-64,0 0 64,0 0-64,0 0 64,0 0-96,0 0 64,0 0-64,0 0 64,0 0 0,0 0 0,0 0 0,0 0-32,0 0 64,0 0-64,0 0 64,0 0-64,0 0 32,0 0 0,0 0 0,0 0 32,0 0-64,0 0 64,0 0-64,0 0 64,0 0-64,0 0 32,0 32 0,0-32 0,0 0 0,0 0-32,0 0 64,0 0-64,0 0 64,0 0-64,0 0 64,0 0-32,0 31 0,0-31 0,0 0 0,0 0 0,0 0 0,0 0 32,0 0-64,0 32 64,0-32-64,0 0 64,0 0-32,0 0-32,0 0 32,0 0 0,0 31 32,0-31-64,0 0 64,0 0-64,0 0 128,0 0-160,0 0 128,0 32-64,0-32 0,0 0 0,0 0 0,0 0 0,0 0-64,0 31 160,0-31-128,0 0 32,0 0 0,0 31 0,0-31-64,0 0 64,-32 0 64,32 0-160,0 32 192,0-32-160,0 0 64,0 0 64,0 0-128,0 31 64,0-31-32,0 0 64,0 0-64,0 0 128,0 0-192,0 0 128,0 0-64,0 0 32,0 0 0,0 0 0,0 0-32,0 0 32,0 0 0,0 0-32,0 0 0,0 0-64,0 0 96,0 0-64,0 0 32,0 0 32,0 0 0,0 0 0,0 0-32,0 0 32,0 0-32,0 0 64,0 0-64,0 0 32,0 0 32,0 0-32,0 0 0,0 0-32,0 0 64,0 0-64,0 0 64,0 0-64,0 0 64,0 0-32,0 0 0,0 0 0,0 0 0,0 0 32,0 0-64,0 0 64,0 0-64,0 0 64,0 0-32,0 0 0,0 0 32,0 0-32,0 0 0,0 0-32,0 0 64,0 0-64,0 0 96,0 0-96,0 0 64,0 0-64,0 0 64,0 0-32,0 0 0,0 0 32,0 0-64,0 0 64,0 0-64,0 0 64,0 0-64,0 0 64,0 0-32,0 0 0,0 0 64,0 0-64,0 0 32,0 0-32,0 0 32,0 0 0,0 0 32,0 0 64,0 0-96,0 0 0,0 32 0,0-32 32,0 31-128,0-31 128,0 31-128,0-31 160,0 0-128,0 32 64,0-32-32,0 0 32,0 0-32,0 31 0,0-31 32,0 0-64,0 0 32,0 0-32,0 32 96,0-32-96,0 0 0,0 0 64,0 0-64,0 0 32,0 0-32,0 0 32,0 0-64,0 0 64,0 0-32,0 0 64,0 0-64,0 0 0,0 0 32,0 0-32,0 0 32,0 0-128,0 0 128,0 0-32,0 0 0,0 0 32,0 0 0,0 0-32,0 0 32,0 0 32,0 0-32,0 0 0,0 0-32,0 0 64,0 0-64,0 0 64,0 0-32,0 0-32,0 0 64,0 0-32,0 0 0,0 0-32,0 0 32,0 0 0,0 0 32,0 0-32,0 0 0,0 0-32,0 0 32,0 0 32,0 0-96,0 0 128,0 0-96,0 0 64,0 0-64,0 0 0,0 0 32,0 0-32,0 0-32,0 0 32,0 0 64,0 0-160,0 0 128,0 0-128,0 0 63,0 0-95,0 0-64,0 0-192,0 0-385,0 0-64,0 0-448,0 0 0,0 0-417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15:08.743"/>
    </inkml:context>
    <inkml:brush xml:id="br0">
      <inkml:brushProperty name="width" value="0.15875" units="cm"/>
      <inkml:brushProperty name="height" value="0.15875" units="cm"/>
      <inkml:brushProperty name="color" value="#F1A778"/>
      <inkml:brushProperty name="fitToCurve" value="1"/>
    </inkml:brush>
  </inkml:definitions>
  <inkml:trace contextRef="#ctx0" brushRef="#br0">0 3703 160,'0'0'448,"0"0"-64,0 0-127,0 0-97,0 0-32,0 0-320,0 0 32,0 0 320,0 0-64,0 0 32,0 0-128,0 0 64,0 0-32,0-31-96,0 31 64,0 0-128,0-32 128,32 1 0,-32 0 0,0 31 0,32-32 64,-32 1-32,32-1-32,-32 1 32,32-1-32,-32 1 0,0 0 0,29-1 32,-29 1-32,0 2 64,0-2 0,0-1 0,32 32 128,-32-31-63,0-1-65,0 1 128,0-1-32,0 32-64,0-31 32,0 0-64,0-1-32,0 1 0,0-1 64,32 1-64,-32-32-32,0 32 64,0-1-64,32 1 97,-32-32-97,0 32 64,32-1-64,-32 1 32,0-1 64,0 1-96,0-32 32,29 32 32,-29-1 32,0 1-32,0-1 96,0 1-128,0-32 32,32 32 64,-32-1-96,0-30 32,0 30 0,0 1 1,32-1-65,-32-30 128,0 30-64,0 1 32,0-1-96,0 1 128,32-1 32,-32 1-128,0 0 32,0-1-32,0 1 128,0-1-64,0 1 1,0 0 95,0-1-64,0 1-32,0-1-96,0 32 32,0-31 32,0-1-32,0 1 32,0 0 64,29-1-96,-29 1 32,0-1-32,0-30-32,0 30 64,0 1-64,0 31 32,0-32-32,0 1 65,0-1-65,0 1 0,0 0 0,32-1 0,-32 1 0,0-1-65,0 1-63,0 0-64,0-32 192,32 31-64,-32 1 64,0-1-32,0 1-128,32 0-64,-32-32 192,0 31-193,0 1 161,0 0 0,32-1 32,-32 1-64,0-1 96,29 1-64,-29-1 96,0 1-160,0 31 160,32-31 32,-32-1-448,0 32 576,32-31-160,-32 31-128,0-32 256,0 32-224,32 0 32,-32-31 32,0 31 32,0 0 32,0 0-64,0 0 32,0 0-32,0 0 32,0 0-64,0 0 32,30-31-32,-30 31 32,0 0 0,0 0-64,0 0 64,0 0-32,32 0 32,-32-32-32,0 32 64,32 0-64,0 0-160,-32-31 128,32 31-64,-32 0-97,29 0 65,-29 0 160,32 0-64,-32 0 32,32 0-160,0 0 64,0 0 64,-32 0-32,29 0 64,3 0-32,0 0 32,0 0-97,-3 0 33,3 0 128,0 0 32,-32 31-64,32-31 193,-32 32-129,32-1 32,-32-31-32,0 31 64,0-31 64,0 32-64,29-32-32,-29 0-64,0 31 32,0-31 193,0 32-129,0-32 0,0 31-64,0 0 320,0-31-384,0 32 160,0-1-95,0 1 63,0-1-32,0-31 64,0 32-32,0-1 0,0-31 96,0 31-96,0 1 65,0-1-129,0-31 32,0 32-32,0-1-32,-29 32-32,29-32 32,0 1 64,0-1-64,-32 1 64,32-1 0,0-31 32,0 31-32,0-31 1,-32 32-65,32-1 64,0 1-128,0-1 64,-32 0 64,32 1-128,-32-1 32,32 1 0,-29-1 32,29 32-64,0-32 64,-32 1-32,32-1 64,-32 1-128,32-1 128,0 0 0,0 1-32,-32-32 32,32 31-64,0 1 96,0-1-96,0 1 32,0-1-32,0 0 0,0 1 32,-29-1-32,29 1 64,0-32-64,0 31 64,0 0-64,0-31 64,0 32 0,0-1-32,-32-31 32,32 32-64,0-1 32,0-31-64,0 32 161,0-1-161,0 0 64,-32-31 32,32 32 0,0-1-64,0 1 32,0-1 0,0-31-32,0 31 0,0-31 0,0 32 0,0-1 32,0-31 32,0 32-64,0-1 32,0 0-64,0 1 64,0-1-32,0-31 0,0 32 32,0-32-64,0 0 32,0 31 0,-32-31 32,32 0 0,0 32-64,0-32 64,0 31-64,0-31 64,0 31-64,0 1 64,0-32-64,0 31 64,0 1-64,0-32 64,0 31-32,0 0 0,0-31 64,0 32-96,0-32 32,0 31 0,0 1 32,0-32-64,0 31 32,0-31 0,0 0 96,0 32-32,0-32-96,0 31 64,0-31 0,0 31 0,0-31 0,0 32 32,0-32-64,0 31 0,0-31 32,0 32 0,0-1 0,0-31-64,-32 31 96,32-31-64,0 32 0,0-32 0,0 31 0,0-31 0,0 32 0,0-32 32,0 31-64,0-31 128,0 0-160,0 32 193,0-32-194,0 31 130,0-31-130,-29 0 65,29 29 0,0-29 65,0 31-65,0-31-129,0 32 258,-32-32-194,32 31 130,0-31-130,0 0 65,0 0 0,0 31 0,0-31-64,0 0 64,0 0 0,0 0-32,0 0 64,0 0-96,0 0 64,0 0-64,0 0 64,0 0 0,0 0 0,0 0-32,0 0-32,0 0 128,0 0-128,0 0 64,0 32 0,0-32-32,0 0 32,-32 0 0,32 0 0,0 31 0,0-31 32,0 0-64,0 32 64,0-32-64,0 0 64,0 31-32,0-31 0,0 0 0,-32 0-32,32 0 64,0 0-64,0 32 64,0-32-64,0 0 64,0 0-32,0 0 0,0 0 0,0 0 0,0 0 0,0 0-32,0 0 64,0 0-64,0 0 64,0 0-64,0 0 64,0 0-64,0 0 32,0 31 0,0-31 0,0 0 0,0 0-32,0 31 64,0-31-64,0 0 64,0 0-64,0 0 32,0 32-32,0-32 32,0 0 0,0 0 0,0 0 0,0 31 0,-32-31 32,32 0-64,0 0 32,0 0 32,0 0-32,0 32 0,0-32-64,0 0 96,0 0-32,0 0 0,0 0 0,0 0 0,0 0 0,0 31 0,0-31 0,0 0 0,0 0 0,0 0 32,0 0-32,0 0-32,0 0 64,0 0-64,0 0 32,0 31 0,0-31 0,0 0 0,0 0 0,-30 0 0,30 0 0,0 0 32,0 0-96,0 0 128,0 0-96,0 0 32,0 0 0,0 0-32,0 0 64,0 0-64,0 0 64,0 0-64,0 0 64,0 0-96,0 0 64,0 0-64,0 0 64,0 0 0,0 0 0,0 0 0,0 0-32,0 0 64,0 0-64,0 0 64,0 0-64,0 0 32,0 0 0,0 0 0,0 0 32,0 0-64,0 0 64,0 0-64,0 0 64,0 0-64,0 0 32,0 32 0,0-32 0,0 0 0,0 0-32,0 0 64,0 0-64,0 0 64,0 0-64,0 0 64,0 0-32,0 31 0,0-31 0,0 0 0,0 0 0,0 0 0,0 0 32,0 0-64,0 32 64,0-32-64,0 0 64,0 0-32,0 0-32,0 0 32,0 0 0,0 31 32,0-31-64,0 0 64,0 0-64,0 0 128,0 0-160,0 0 128,0 32-64,0-32 0,0 0 0,0 0 0,0 0 0,0 0-64,0 31 160,0-31-128,0 0 32,0 0 0,0 31 0,0-31-64,0 0 64,-32 0 64,32 0-160,0 32 192,0-32-160,0 0 64,0 0 64,0 0-128,0 31 64,0-31-32,0 0 64,0 0-64,0 0 128,0 0-192,0 0 128,0 0-64,0 0 32,0 0 0,0 0 0,0 0-32,0 0 32,0 0 0,0 0-32,0 0 0,0 0-64,0 0 96,0 0-64,0 0 32,0 0 32,0 0 0,0 0 0,0 0-32,0 0 32,0 0-32,0 0 64,0 0-64,0 0 32,0 0 32,0 0-32,0 0 0,0 0-32,0 0 64,0 0-64,0 0 64,0 0-64,0 0 64,0 0-32,0 0 0,0 0 0,0 0 0,0 0 32,0 0-64,0 0 64,0 0-64,0 0 64,0 0-32,0 0 0,0 0 32,0 0-32,0 0 0,0 0-32,0 0 64,0 0-64,0 0 96,0 0-96,0 0 64,0 0-64,0 0 64,0 0-32,0 0 0,0 0 32,0 0-64,0 0 64,0 0-64,0 0 64,0 0-64,0 0 64,0 0-32,0 0 0,0 0 64,0 0-64,0 0 32,0 0-32,0 0 32,0 0 0,0 0 32,0 0 64,0 0-96,0 0 0,0 32 0,0-32 32,0 31-128,0-31 128,0 31-128,0-31 160,0 0-128,0 32 64,0-32-32,0 0 32,0 0-32,0 31 0,0-31 32,0 0-64,0 0 32,0 0-32,0 32 96,0-32-96,0 0 0,0 0 64,0 0-64,0 0 32,0 0-32,0 0 32,0 0-64,0 0 64,0 0-32,0 0 64,0 0-64,0 0 0,0 0 32,0 0-32,0 0 32,0 0-128,0 0 128,0 0-32,0 0 0,0 0 32,0 0 0,0 0-32,0 0 32,0 0 32,0 0-32,0 0 0,0 0-32,0 0 64,0 0-64,0 0 64,0 0-32,0 0-32,0 0 64,0 0-32,0 0 0,0 0-32,0 0 32,0 0 0,0 0 32,0 0-32,0 0 0,0 0-32,0 0 32,0 0 32,0 0-96,0 0 128,0 0-96,0 0 64,0 0-64,0 0 0,0 0 32,0 0-32,0 0-32,0 0 32,0 0 64,0 0-160,0 0 128,0 0-128,0 0 63,0 0-95,0 0-64,0 0-192,0 0-385,0 0-64,0 0-448,0 0 0,0 0-417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15:51.593"/>
    </inkml:context>
    <inkml:brush xml:id="br0">
      <inkml:brushProperty name="width" value="0.15875" units="cm"/>
      <inkml:brushProperty name="height" value="0.15875" units="cm"/>
      <inkml:brushProperty name="color" value="#F1A778"/>
      <inkml:brushProperty name="fitToCurve" value="1"/>
    </inkml:brush>
  </inkml:definitions>
  <inkml:traceGroup>
    <inkml:annotationXML>
      <emma:emma xmlns:emma="http://www.w3.org/2003/04/emma" version="1.0">
        <emma:interpretation id="{51D610D1-42C9-41F6-969B-13304CF4BC50}" emma:medium="tactile" emma:mode="ink">
          <msink:context xmlns:msink="http://schemas.microsoft.com/ink/2010/main" type="inkDrawing" rotatedBoundingBox="15063,8395 19755,8766 19483,12207 14791,11836" shapeName="Other"/>
        </emma:interpretation>
      </emma:emma>
    </inkml:annotationXML>
    <inkml:trace contextRef="#ctx0" brushRef="#br0">4681 2293 224,'0'0'224,"0"0"-64,0 0-96,0 0 96,0 0 257,0 0 159,0 0 33,0 0-33,0 0-95,0 0-65,0 0 1,0 0-97,0 0-64,0 0 0,0 0-95,0 0-65,0 0 64,0 0 160,0 0-64,0 0 65,0 0-193,0 0 64,0 0 64,0 0 64,0 0 97,0 0-129,0 0 32,0 0-127,0 0-33,0 0 0,0 0 32,0 0-96,0 0 32,-32 0 32,32 0-31,0 0 31,0 0-128,0 0 128,0 31-128,0-31 64,0 0 0,-32 0-32,32 32-32,0-32 0,0 31 32,0-31-64,-29 0 32,29 32 0,0-32 0,-32 31-32,32-31 32,0 0-64,0 31 32,-32-31 32,32 0-32,0 32 32,0-32-32,0 0-32,-33 31 0,33-31 64,0 0-96,0 0 32,0 0-64,-29 32 96,29-32 64,0 0 0,0 0-32,-32 31-32,32-31 32,-32 0-96,32 32 128,-32-32-96,32 0 0,0 31 0,-32-31-160,32 0 160,-29 31-64,29-31 160,-32 0-64,32 32 32,-32-32-32,32 0 64,-32 0-96,32 31 64,0-31-32,-32 0-32,32 0 32,-29 32-64,29-32 64,-32 0 0,32 31 64,-32-31-64,32 0 0,-32 0 0,32 31 0,-29-31 32,-3 32-64,32-32 32,-32 0-32,0 31 32,0-31-128,32 0 160,-29 32-32,-3-32 0,0 31 64,-29-31-128,29 32 128,0-32-128,0 31 128,-29 0-64,29-31 64,-1 32-96,-31-32 32,35 31 0,-35-31 32,32 32-64,3-32 0,-3 31 64,-32-31-32,32 0 0,3 31-32,-3-31 32,0 0 32,0 0-64,0 0 64,3 32-64,29-32 32,-32 0-64,0 0 160,-29 0-128,29 0-32,0 0 64,0 0 64,-29 0-128,29 31 192,-32-31-96,34 0 0,-34 0 96,32 32-128,-29-32 0,-3 0 0,32 0 64,-29 31-32,-3-31 0,32 0-32,-29 0 0,29 0 0,-32 0 65,35 32-65,-35-32 32,32 0-64,3 0 64,-35 0 32,32 0-96,0 0 32,3 0 64,-3 0-64,-32 0 32,32-32-32,2 32 96,-34 0-64,32-31 0,3 31 64,-35 0 96,32-32-32,0 32 97,3-31-161,-3 31 64,0-32-64,0 1-160,3 31 96,-3-31 0,-32-1 32,32 1-64,3 31 32,-3-32 32,0 1-64,0 0 64,0-1-32,-29 32 64,29-31 0,0-1-64,3 1 64,-35-1-64,32 32 0,0-31 0,2 0 1,-2-1-1,0 32 0,0-31 0,0-1 64,3 32-64,-3-31-32,32 0-32,-32-1 32,0 32 0,32-31-32,-29-1 32,-3 1-64,0-1 64,32 1-32,-32 0 32,32-1 0,-32 1 0,32-1 0,-29 1 0,29 0 0,-32 31-32,32-32 64,-32 1-64,32-1 0,0 1-33,-32-1 33,32 1-96,0 0 32,0 31-32,0-32 96,0 1-32,0-1-32,0 1-64,0 0-96,0-1 127,0 1-63,0 31 32,0-32 96,0 1-32,0-1 96,32 1-32,-32 0-32,0-1-64,32 1 128,-32-32-32,0 32-32,32-1-65,-32 1 33,29-1 96,3 1-32,-32-1 64,32 1-96,0 0 96,0-32-64,-32 31-32,29 1 128,3 0-32,-32 31-32,32-32 0,-32 1 0,32-1-32,-3 32 64,-29-31-32,32 0 0,0-1 0,0 32 32,-32-31-32,32-1-32,-2 32 64,2-31-64,32-1 32,-32 32 0,-3-31 32,35-32-64,-32 32 96,-3-1-64,35 1 0,-32 31 32,0-31-32,-3-1 97,3 1-194,-32 31 129,64-32-32,-64 1 0,32 31 129,-3-32-129,3 1 64,0 0-64,0 31 64,-3-32-64,3 32 64,0-31-64,0-1 32,0 32-32,-3-31 96,3 0 0,0 31-96,0-32 64,30 1-32,-30 31 32,0-32-96,29 1 128,-29 31-96,0-32 64,0 32-64,0-31 32,-3 31 64,3 0-96,0-31 0,0 31 0,-3 0 64,35 0-64,-32 0 32,0 0-32,29 0 33,-29 0-1,0 0-32,29 0 32,-29 0 0,0 0 0,0 0-32,-3 0 96,3 0-96,-32 0 96,32 31-96,0-31 32,0 0 32,-2 0 0,2 0-64,0 31 0,0-31-32,-3 0 64,3 0-64,0 0 0,0 0 32,0 0 64,-3 0-96,3 0 96,32 0-32,-35 0 32,3 0-96,0 0 64,0 0-32,0 0 96,-3 0 0,-29 0-32,32 0 64,0 32-63,-32-32 31,32 0-32,-32 31 96,32-31-128,-32 32 64,29-32-64,-29 31 32,32 1-64,-32-32 0,32 31 32,0-31-64,-32 31 32,0 1 0,29-32 32,-29 31 64,0 1-32,0-32-32,0 31 32,0 0-64,0 1 32,0-32 96,0 31-63,-29 1-33,-3-32 0,32 31 32,-32-31 0,32 32-32,-32-32 0,3 31 0,-3 0 0,32-31-64,-32 32 64,0-1-32,32-31 32,-32 32-64,3-32 96,29 31-64,-32-31 0,0 0 0,32 31 0,-32-31 0,0 32 0,32-32 32,-29 0-96,-3 31 96,32-31-32,-32 32 0,0-32-32,3 0 32,-3 31 32,0-31-64,32 32 64,-32-32-96,0 0 96,3 31-64,-3-31 32,0 31 0,0-31-32,2 0 32,-2 32-32,0-32 32,32 0-32,-32 31 0,0-31 32,3 0 32,-3 32-64,32-32 64,-32 0 0,0 31-64,0-31 32,3 0 0,-3 31 0,0-31 0,0 32 0,3-32 0,-3 31 32,0-31-64,0 32 0,0-32 64,3 31-32,-3-31 0,0 31-32,0-31 64,3 32-64,-3-32 64,0 31-64,0-31 32,0 32 32,3-32-32,29 31-32,-32-31 32,0 0 0,0 32 32,0-32-32,2 0 0,30 31 0,-32-31-32,0 0 64,0 0-64,32 31 64,-29-31-32,29 0-32,-32 32 32,32-32 0,0 0 0,-32 0-64,32 0 32,-32 31-64,32-31 63,0 0 33,0 0-32,-32 0 32,32 32 0,0-32 32,0 0-32,0 0 65,-29 0-97,29 31 32,0-31 32,0 0-32,0 0 0,0 0 0,-32 0 0,32 0-32,0 0 32,0 31-33,0-31 33,0 0 0,-32 0 0,32 0 0,0 0-32,0 32-96,0-32 128,-32 0 32,32 0-32,0 31 0,-29-31 0,29 0-64,-32 0 32,32 0 32,0 0 0,0 32 0,-32-32 0,32 0 0,0 0 0,0 0-32,0 0 0,0 0 32,-32 0 0,32 0 0,0 0-32,0 0 0,0 0-64,0 0 96,0 0-32,0 0 0,-32 31 0,32-31 32,0 0-32,0 0 32,0 0-32,0 0-32,0 0 64,0 0 0,0 0 0,0 0-32,0 0 64,0 0-32,0 0 0,0 0 64,0 0-160,0 0 96,0 0-32,0 0 64,0 0-64,0 0 32,0 0-96,0 0 64,0 0-64,0 0-65,0 0 65,0 0-64,0 0-128,0 0-128,0 0-97,0 0-64,0 0 1,0 0-577,0 0-897,0-31-1249</inkml:trace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15:47.064"/>
    </inkml:context>
    <inkml:brush xml:id="br0">
      <inkml:brushProperty name="width" value="0.15875" units="cm"/>
      <inkml:brushProperty name="height" value="0.15875" units="cm"/>
      <inkml:brushProperty name="color" value="#F1A778"/>
      <inkml:brushProperty name="fitToCurve" value="1"/>
    </inkml:brush>
  </inkml:definitions>
  <inkml:traceGroup>
    <inkml:annotationXML>
      <emma:emma xmlns:emma="http://www.w3.org/2003/04/emma" version="1.0">
        <emma:interpretation id="{5AC2888A-DA9D-49B0-BFA7-3B614FDF8FCD}" emma:medium="tactile" emma:mode="ink">
          <msink:context xmlns:msink="http://schemas.microsoft.com/ink/2010/main" type="inkDrawing" rotatedBoundingBox="19338,10999 19399,10999 19399,11014 19338,11014" shapeName="Other"/>
        </emma:interpretation>
      </emma:emma>
    </inkml:annotationXML>
    <inkml:trace contextRef="#ctx0" brushRef="#br0">0 0 224,'0'0'160,"0"0"-128,32 0 0,-32 0 64,0 0 0,0 0-64,0 0 64,0 0-64,0 0-32,29 0-32,-29 0-256,0 0 128,0 0-159</inkml:trace>
  </inkml:traceGroup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23:32.287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BE6BE846-EA21-49FB-B8A9-607E9FD8B035}" emma:medium="tactile" emma:mode="ink">
          <msink:context xmlns:msink="http://schemas.microsoft.com/ink/2010/main" type="inkDrawing" rotatedBoundingBox="6741,7544 6784,10244 6704,10245 6661,7545" semanticType="callout" shapeName="Other"/>
        </emma:interpretation>
      </emma:emma>
    </inkml:annotationXML>
    <inkml:trace contextRef="#ctx0" brushRef="#br0">55-29 3299,'-32'0'128,"32"0"32,0 0 961,0 0-288,0 0-193,0 0 97,0 0 0,0 0-161,0 0 33,0 0-65,0 0 97,0 0-289,0 0 1,0 0 95,0 0 97,0 0 63,0 0-159,0 0-1,0 0-192,0 0-64,0 0-63,0 0-1,0 0-32,0 0 96,0 32 0,0-32 96,0 31 65,0-31-65,0 32 64,0 31-63,0-32 95,0 32-128,0 0 65,0-1-65,0 33-224,0-1 32,0 0-32,0 32 0,0 31 0,0-34-64,0 34 0,0 0 64,0-31-32,0 0 64,0-1-64,0-31 64,32 1-32,-32-1 0,0-31 32,0 0-64,0-1 32,0 1-64,0 0 64,0 0-64,0 0 32,0 0 0,0-1-96,0-30 64,0-1-32,0-31 64,0 32-160,0-32 96,0 0-321,0 0-31,0 0 64,0 0-33,0 0-672,32 0-640,-32 0 544,0 0-1954,29-32-5540</inkml:trace>
  </inkml:traceGroup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23:34.469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7DA215A1-4D88-4682-9BCB-DFBBA46C213A}" emma:medium="tactile" emma:mode="ink">
          <msink:context xmlns:msink="http://schemas.microsoft.com/ink/2010/main" type="inkDrawing" rotatedBoundingBox="7915,10181 7927,7639 8019,7640 8007,10182" semanticType="callout" shapeName="Other"/>
        </emma:interpretation>
      </emma:emma>
    </inkml:annotationXML>
    <inkml:trace contextRef="#ctx0" brushRef="#br0">93 0 1377,'0'0'32,"0"0"1025,0 0 160,0 0-384,0 0 64,0 0-353,0 0-256,0 0-63,0 0-129,0 0 64,0 0 128,0 0 129,0 0 191,0 0-31,0 0-321,0 0 64,0 0 97,0 0 223,0 0 33,0 31-193,-32-31 1,32 32-161,0-1-128,0 0 64,0 32 65,0-31 63,0-1-160,0 32 65,0 0-65,0 0-64,0-1 0,0 33-96,0-33 64,0 33 32,0-1 161,0-34 63,0 34-32,0 1-127,0-32 63,0 31-96,0 0 32,0-31-128,0 31-64,0 0 65,32-31-65,-32 31 32,0-62-64,0 31 96,0-32-128,0 1 32,0-32 0,0 0-64,0 0 64,0 0-32,0 0 32,0 0-64,0 0-33,0 0 1,0 0 0,0 0-32,0 0 96,0 31 0,0-31-32,0 0 64,0 0-32,0 0 64,0 0-64,0 0 64,0 0-64,0 0 128,0 0-32,0 31 64,0 1-96,0-32 0,0 31 0,0-31-32,0 32 0,0-32 0,0 0 32,0 0-64,0 31 0,0-31-96,0 0 64,0 0-96,0 0-128,0 0 32,0 0 63,0 0 65,0 0-128,0 0-96,0 0 224,0 0 31,0 0-31,0 31 32,0-31 64,0 0-96,0 32 192,0-32-64,0 0 32,0 31 0,0-31-32,0 0 32,-32 32-32,32-32 64,0 0-64,0 0 96,0 0-32,0 0 97,0 0-65,0 0 32,0 0 64,0 31-96,0 0-64,0-31-32,0 0 64,0 32-64,0-32 64,0 0-128,0 0 32,0 0 0,0 0 0,0 0-32,0 0-64,0 0 0,0 0 64,0 31 32,-32-31-128,32 0 160,0 32-97,0-32 33,0 0 0,0 0-32,0 0 64,0 0-96,0 0-32,0 0 0,0 0 96,0 0-128,0 0-65,0 0 161,0 0-32,0 0 64,0 0 0,0 0-64,0 0 96,0 0 160,0 0-128,0 0 160,0 0 64,0 0-128,0 31 65,0-31-97,0 0 64,0 32-128,0-32 64,0 0 0,0 0 0,0 0-64,0 0 96,0 0-32,0 31-32,0-31-32,0 0 32,0 0-32,0 0-32,-29 0 32,29 0-32,0 0 0,0 0 0,0 31 32,0-31-96,0 0 32,0 0 0,0 0 0,0 0 96,0 32-128,0-32 96,0 0-64,0 0-33,0 0-95,0 0-192,0 0-257,0 0-480,0 0-224,0 0-641,0 0-2754</inkml:trace>
  </inkml:traceGroup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23:35.813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F934B93F-4DB5-41FD-B93C-6DFB4F0CF348}" emma:medium="tactile" emma:mode="ink">
          <msink:context xmlns:msink="http://schemas.microsoft.com/ink/2010/main" type="inkDrawing" rotatedBoundingBox="9262,7543 9438,10146 9348,10152 9172,7549" semanticType="callout" shapeName="Other"/>
        </emma:interpretation>
      </emma:emma>
    </inkml:annotationXML>
    <inkml:trace contextRef="#ctx0" brushRef="#br0">29-23 544,'-29'0'1025,"29"0"-705,0 0 1186,0 0-289,0 0-577,0 0-319,0 0-65,0 0-192,0 0 32,0 0 160,0 0 161,0 0 31,0 32 225,0-1 64,0 1-65,0 31-31,0-32-161,0 32-288,0 31-31,0-31-33,0 0-64,0 31 192,0 0-128,0 0 321,0 1 31,0-32 33,29 28-1,-29 3-64,32 1-127,-32-1-129,0 32 32,32-32-192,-32 0 32,0 0-64,0 1 128,0-1-128,32-31 64,-32 0 65,0-1 63,0 1-96,0 0 160,0-32-64,0 1-192,0-1 32,0-31-32,0 32 32,29-32-96,-29 0 64,0 0 0,0 31-64,0-31 32,0 0 0,0 0 32,0 0-32,0 31 96,0-31-96,0 32 160,0-1-128,0 1 0,0-1 32,0 1 0,0-1 0,0-31-32,0 0 0,0 31-96,0-31 128,0 0-128,0 0-160,0 0-160,0 0-225,0 0-128,0 0-736,0 0-1090,0 0-2209</inkml:trace>
  </inkml:traceGroup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23:37.012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8B702ACE-4FA6-4B3D-A6B9-3464BA341EC0}" emma:medium="tactile" emma:mode="ink">
          <msink:context xmlns:msink="http://schemas.microsoft.com/ink/2010/main" type="inkDrawing" rotatedBoundingBox="10456,7671 10617,10179 10551,10183 10389,7675" semanticType="callout" shapeName="Other"/>
        </emma:interpretation>
      </emma:emma>
    </inkml:annotationXML>
    <inkml:trace contextRef="#ctx0" brushRef="#br0">-2-16 4035,'0'-32'-32,"0"32"481,0 0 1248,0 0-1024,0 0-129,0 0-31,0 0 128,0 32 159,0-32 129,0 62-96,0-30-192,0-1-257,0 32 193,0 0-225,0 0 96,0 0-63,0 31-97,0-31-64,0 31 64,0 0 1,0-31-33,0 29-32,0-30-64,0 1 193,32 0 63,-32 0-96,0 0-128,0 31 97,33-31-161,-33 0 0,0 31 0,29-31 0,-29 0 0,0-1-96,0 1 64,0 0-128,0-31 97,0 30-65,0-30 32,32 31-32,-32-32 32,0 0 0,0 1-32,0-1 96,0 1-128,0-1 64,0-31-32,0 31 64,0-31-32,0 32 96,0-1 32,0 1 0,0-1 32,0 1-128,0-1 65,0 0-33,0-31-64,0 32-865,0-32 897,0 0-96,0 0 64,0 0-32,0 0 0,0 0 0,0 0-96,0 0-32,0 0-193,0 0-127,0 0-289,0 0-384,0 0 0,0 0 128,0 0-1249,32-32-2594</inkml:trace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23:38.783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76F461B5-032A-416B-9B17-0F77A834071C}" emma:medium="tactile" emma:mode="ink">
          <msink:context xmlns:msink="http://schemas.microsoft.com/ink/2010/main" type="inkDrawing" rotatedBoundingBox="12120,7514 12317,10304 12240,10309 12044,7519" semanticType="callout" shapeName="Other"/>
        </emma:interpretation>
      </emma:emma>
    </inkml:annotationXML>
    <inkml:trace contextRef="#ctx0" brushRef="#br0">-4 0 2210,'0'0'1313,"0"31"-929,0-31 769,0 0-288,0 32 0,0-32-96,0 31-161,0-31-127,0 32 63,0-32 97,0 0-65,0 31-95,0-31 31,0 32 33,0-1 224,0 0-1,0 32-31,0 0-193,0 0-63,0 0-1,0 0-191,0 31 63,0 0-128,0-31 161,0 0-97,0 31-64,0-34 32,0 3 33,29 0 31,-29 31-128,0-31 96,0 0-160,32 31 65,-32-31-97,0 0 64,0 0-64,0-1 32,32 1 32,-32-31-96,0 30 32,0-30-32,0 31 1,32-32-65,-32 32 64,0-32-64,0 1 64,0-1-64,0 1 32,0-1 0,0 0-32,32 1 64,-32-1-64,0 1 64,0-32-128,0 31 64,0 0 0,0-31-32,0 32 128,0-1-96,0 1 32,0-1 0,0 1 64,0-1-64,0 0 96,0 1-32,0-1 0,0 1-32,0-1-64,0-31 32,0 31-64,0-31 32,0 0 0,0 0 0,0 0-64,0 0-32,0 0-32,0 0-32,0 0-160,0 0 63,0 0 161,0 0-32,0 0 32,0 0-96,0 0 0,0 0-65,0 0-127,0 0 0,0 0-193,0 0-288,0 0-352,0 0-416,0 0-545,0 0-417,0 0-3234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8:59:55.19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Group>
    <inkml:annotationXML>
      <emma:emma xmlns:emma="http://www.w3.org/2003/04/emma" version="1.0">
        <emma:interpretation id="{93ADA599-83D0-4478-8521-014A4310F3AC}" emma:medium="tactile" emma:mode="ink">
          <msink:context xmlns:msink="http://schemas.microsoft.com/ink/2010/main" type="writingRegion" rotatedBoundingBox="1976,7130 6027,7555 5774,9966 1723,9541"/>
        </emma:interpretation>
      </emma:emma>
    </inkml:annotationXML>
    <inkml:traceGroup>
      <inkml:annotationXML>
        <emma:emma xmlns:emma="http://www.w3.org/2003/04/emma" version="1.0">
          <emma:interpretation id="{725F5DE7-D690-4C5A-8A8C-906460C677DA}" emma:medium="tactile" emma:mode="ink">
            <msink:context xmlns:msink="http://schemas.microsoft.com/ink/2010/main" type="paragraph" rotatedBoundingBox="1976,7130 6027,7555 5774,9966 1723,954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2F55E3F-3CE4-4820-8645-A2EA752939EE}" emma:medium="tactile" emma:mode="ink">
              <msink:context xmlns:msink="http://schemas.microsoft.com/ink/2010/main" type="line" rotatedBoundingBox="1976,7130 6027,7555 5774,9966 1723,9541"/>
            </emma:interpretation>
          </emma:emma>
        </inkml:annotationXML>
        <inkml:traceGroup>
          <inkml:annotationXML>
            <emma:emma xmlns:emma="http://www.w3.org/2003/04/emma" version="1.0">
              <emma:interpretation id="{8EC4B1FD-164E-4513-861A-FE2B89039E52}" emma:medium="tactile" emma:mode="ink">
                <msink:context xmlns:msink="http://schemas.microsoft.com/ink/2010/main" type="inkWord" rotatedBoundingBox="1976,7130 6027,7555 5774,9966 1723,9541"/>
              </emma:interpretation>
              <emma:one-of disjunction-type="recognition" id="oneOf0">
                <emma:interpretation id="interp0" emma:lang="en-US" emma:confidence="0">
                  <emma:literal>ons</emma:literal>
                </emma:interpretation>
                <emma:interpretation id="interp1" emma:lang="en-US" emma:confidence="0">
                  <emma:literal>ors</emma:literal>
                </emma:interpretation>
                <emma:interpretation id="interp2" emma:lang="en-US" emma:confidence="0">
                  <emma:literal>ons)</emma:literal>
                </emma:interpretation>
                <emma:interpretation id="interp3" emma:lang="en-US" emma:confidence="0">
                  <emma:literal>fns</emma:literal>
                </emma:interpretation>
                <emma:interpretation id="interp4" emma:lang="en-US" emma:confidence="0">
                  <emma:literal>oz.</emma:literal>
                </emma:interpretation>
              </emma:one-of>
            </emma:emma>
          </inkml:annotationXML>
          <inkml:trace contextRef="#ctx0" brushRef="#br0">915 2262 1281,'0'-32'897,"-29"32"-257,29 0 481,0 0-352,0 0-225,0 0-95,0 0-161,0 0 129,0 0 159,0 0 1,0 0-129,0 0 1,0 0-97,0 0 96,0 0 33,0 0-129,0 0-32,0 0-95,0 0 63,0 0-192,0 0 128,0 0-160,0 0 128,0 0-96,0 0 33,0 0-129,0 0 0,-32 0 160,0 0-128,0 0 32,32 0 32,-29 0-64,-3 0 32,32 0-32,-33 0 128,33 0-64,-32 0-96,32 0 96,-32-31-32,3 31-64,29 0 32,-32 0 1,32 0 63,-32 0 0,32 0-64,-32-31 32,32 31-64,-32 0 64,32 0-96,-29-32 32,-3 32-32,0 0 96,32 0-128,-32-31 64,3 31-96,29 0 160,-32-32-64,0 32-64,0-31-32,32 31 96,-32-32 64,3 1-128,29 31 64,-32-31-32,0-1 32,32 1-32,-32-1-33,32 1 65,0 0-224,-29-32 288,29 31-128,0 1 96,0-1-96,-32 1 64,32-32-96,0 32 96,0-1 0,0 1-96,0 0 128,0-32-96,0 31 96,0 32-96,0-31 32,0-1 0,0 1 0,0 0-32,0-1 32,32 1-32,-32 2-128,0-2 224,0-1-64,29 1-32,-29-1 64,0 1 32,32-1-32,0 1-32,-32 0-1,32-1-95,-3 1 128,-29-1-64,32 32 128,0-31-160,-32 0 128,32 31-32,0-32 96,-32 32-128,0 0-32,29 0 64,-29 0-32,0 0 32,32 0 32,0 0 64,0 0-32,-3 0-32,-29 0-32,32 0 33,0 0-1,32 0-32,-35 0 64,3 0-128,-32 0 128,32 0-96,-32 0 64,33 0 0,-33 0 32,0 0-32,0 0-64,0 0 128,0 0-64,0 0 128,0 0-160,0 0 128,0 0-64,0 0-32,0 0-32,0 0 0,0 0-160,0 0 96,0 0 320,0 0-192,0 0 0,0 0-64,0 0 128,0 0-128,0 0 65,0 0-65,0 0 32,0-31-32,0-1-65,0 32 65,0-31-96,0-1-32,0 1-64,0 0 192,0-1-32,32 1-96,-32-1 0,0 1-96,29 0 224,-29-1-161,32 1 161,0-1-192,0 1 64,-3-1 0,-29 1 32,32 31 32,0-31 32,0 31 64,0 0-128,29-32 128,-29 32 0,0 0 0,-3-31 0,35 31-32,-32 0 0,0 0 0,-3 0 96,3 0-96,0 0 32,0 0-64,0 0 32,-3 0-128,-29 0 192,32 0-96,-32 0 64,32 0 64,-32 0 0,32 0 64,-32 31-64,29-31 0,-29 0-160,32 32 128,-32-32-128,33 0-32,-33 31 288,32-31-192,-32 31 129,32 1-193,-32-32 96,0 31-129,29-31 194,-29 32 63,0-32-64,0 0 0,0 31-32,0-31-32,0 0 0,0 0 0,0 0-64,0 0 64,32 0-128,-32 0 64,0 0-160,0 0-97,0 0 193,0 0 192,0 0-31,0 0-65,0 0 32,32 0-96,-32-31 64,32-1-65,0 32 1,-32-31-32,29-1 0,3 32-32,32-31 96,-35 0 32,3 31-64,0-32 64,0 32-64,0-31 64,-3 31 64,3 0-64,0-32 32,0 32-32,-3 0 32,3 0-64,0 0 96,0 0-96,0 0 96,-3 0-96,3 0 96,0 0-96,-32 0 64,32 0-32,-32 32 0,32-32 160,-32 31-192,30-31 224,-30 0-192,32 32 32,-32-32-32,32 31 97,-32 0-65,32-31 64,-32 32 0,29-1-96,-29 1 128,32-32-128,-32 31 64,32-31-96,-32 32 96,32-32-32,-32 0-32,0 31 32,32-31 0,-32 31-32,0-31 0,29 32 160,-29-32-256,0 31 352,0-31-160,32 32 1,-32-32 63,0 31-64,0-31 0,0 31-96,0-31 96,0 32-96,0-32 64,0 0-96,0 0 64,0 31 64,0-31-96,0 0-96,0 0 192,0 0-64,0 0-160,0 0 128,0 0-32,32 0 0,-32 0 32,0 0-32,0 0 32,0 0-64,0 0 128,0 0 32,0 0 64,0 0-160,0 0 64,0 0-32,0 0 0,0 0-32,0 0 32,0 0-32,0 0 0,0 0 64,0 0-128,0 0 128,0 0-160,0 0 96,0 0-64,0 0 64,0 0-32,0 0 0,0 0-32,0 0-32,0 0 64,0 0 64,32 0 64,-3 0-192,3-31 224,0 31-160,0 0 32,-32-32-96,32 32 96,-3 0-32,3 0-32,-32 0 64,0 0-128,32 0 128,-32 0-64,0 0 32,0 0 32,0 0 32,32 0-64,-32 0 0,32 0 128,-32 0-128,0 0 96,29 0-96,-29 32 32,32-32 32,-32 0-32,32 31 128,-32-31-128,32 0 32,-32 0-32,29 32 0,-29-32 0,32 0 64,0 31-128,0-31 96,-32 32-64,32-32 96,-2 31 32,2 0-192,0 1 64,-32-32 0,32 31 32,-32-31-96,0 32 96,0-32 96,0 31 96,0-31-64,29 31-96,-29-31 64,0 32-64,0-32 33,0 31-1,0 1 0,0-32-64,0 31 64,0-31 0,0 0-96,0 0 128,0 0-128,0 0 64,0 32-32,0-32 64,0 0-96,0 0 32,0 0 0,0 0 64,0 0-64,0 0 0,0 0 64,0 0-64,0 0 64,0 0-96,0 0 64,0 0-32,0 0 0,0 0 0,0 0 64,0 0-32,0 0-32,0 0 32,0 0-96,0 0 96,0 0-32,0 0 0,0 0-32,0 0 64,0 0-64,0 0 0,0 0 64,0 0-64,0 0 96,0 0-128,0 0 96,0 0-96,0 0 64,0 0-32,0 31-64,0-31 160,0 0-64,0 0 64,0 29-96,0-29 96,32 0-96,-32 31 96,0-31-64,0 32 0,32-1 0,-32-31 0,0 31 32,32-31-64,-32 0 32,0 32 0,0-32 0,32 31 0,-32 1 0,29-1 0,-29 1 32,32-1-32,-32 0 0,0 1-32,0-1 64,32 1 0,-32-1-32,0 0 32,0 1-64,0-1 96,0 1-64,0-1 64,0 1-32,0-1-32,0-31 96,0 31-128,0-31 128,0 32-31,0-1 63,-32-31-64,32 32 0,0-1 96,-32 0-160,32 1 64,-29-1-64,-3-31 64,32 32-64,-32-1 32,32 1-32,-32-32 32,0 31 0,32-31-32,0 31 32,-29-31-64,29 0 128,-32 0-192,32 0 128,-32 32-32,32-32 0,-32 0 64,32 0-64,-30 31 0,30-31 0,-32 0 32,32 0-32,0 0 64,0 0-160,-32 0 128,32 0-64,-32 0 64,32 0-32,0 0 32,0 0 32,-32 0-96,32 0 96,0 0-64,0 0 0,0 0 0,-29 0 32,29 0-96,0 0 96,0 0-32,0 0-32,-32 0 64,32 0-96,0 0 64,-32 0-32,32 0 64,0 0-32,0 0 32,0 0-32,-32 0-32,32 0 64,0 0-64,-29 0 64,29 0-32,0 0 32,0 0 0,-32 0-32,32 0 0,0 0 0,-32 0 0,32 0-64,0 0 128,0 32-96,-32-32 64,32 0-96,-32 0 128,32 0-96,0 0 64,-29 0-64,29 0 32,-32 31 32,32-31-96,-32 0 64,32 0-32,-32 0 64,32 0-64,0 31 64,-32-31-64,32 0 64,-29 0-32,29 0-32,0 0 32,0 0 0,-32 0 0,32 0-32,0 0 32,0 0 32,0 0-32,0 0-32,0 0 32,0 32 0,0-32 0,-32 0-32,32 0 0,0 0 32,0 0-96,0 0 64,0 0-32,0 0-32,0 0 64,0 0-160,0 0 192,0 0-128,0 0 32,0 0-97,0 0-95,0 0-224,0 0-161,0 0-256,0 0-352,0 0-609,0 0-2274</inkml:trace>
          <inkml:trace contextRef="#ctx0" brushRef="#br0" timeOffset="1241.1596">1325 913 4324,'0'-31'480,"0"31"257,0 0 544,0 0-288,0 0-320,0 0-353,0 0-96,0 0-160,0 0 96,0 0-96,0 0-128,0 0-32,0 0-192,0 0-128,0 0-1,0 0 1,0 0-385,0 0 256,0 0 449,0 0 192,29-31-96,-29 31-96,0-32 64,0 32 64,0 0 64,0 0 97,0 0 223,0 0-96,0 0-63,0 0 31,0 0 0,0 0-160,0 0-32,0 0 129,0 0-129,0 0 64,0 0-192,0 0-32,0 32 0,0-32-97,0 0 1,0 0 128,0 0 0,0 0 0,0 0 32,0 0 0,32 0 64,-32 0-64,0 0-32,32-32 96,-32 32 64,0-31-31,0 31 63,0 0 288,0-32 1,0 32-1,0 0-384,0 0-160,0 0 224,-32 0 192,32 0-224,0 0-96,0 0 97,0 0-258,0 0-63,0 0-288,0 0-609,0 0-705,0 0-608,0 0-1889</inkml:trace>
          <inkml:trace contextRef="#ctx0" brushRef="#br0" timeOffset="2773.6621">1418 882 1377,'0'0'1217,"0"0"-416,0 0-97,0 0-127,0 0-97,0 0-223,0 0 383,-32 0-287,32 0-225,0 0 32,-32 0-128,32 0 128,0 0-96,0 0 128,0 0-160,0 0 0,0 0 0,0 31-128,0-31 0,0 0 64,0 0 64,0 32-192,32-32 96,-32 0 64,32 0 0,0 0-32,-32 0 0,0-32 64,0 32 0,32 0-32,-32-31 64,0 31-32,0-31 32,0 31 705,0-32-353,0 32-63,0 0-1,-32 0-288,32 0 32,0 0 0,-32 0 96,32 0-192,0 0 64,-32 0-64,32 0 0,0 0 0,0 0-32,0 0 32,0 0-96,0 0 32,0 0-64,0 32-128,0-32 32,0 0 31,0 31-31,32-31 96,-32 0 128,32 0-64,0 0 64,-32 0-32,29 0 96,-29-31-96,32 31 96,-32-32 0,0 32 0,32-31 32,-32 31 64,0 0 65,0-32-193,0 32 160,-32-31-352,0 31 160,32 0-321,-29 0 418,29 0 95,-32 0 96,32 0-160,-32 0-64,32 0 64,0 0-224,0 31 32,0-31-192,0 0-289,0 32 65,0-32-65,0 0-704,0 0-1185</inkml:trace>
          <inkml:trace contextRef="#ctx0" brushRef="#br0" timeOffset="5351.2018">2422 851 2017,'0'0'897,"-32"0"-384,32 0 672,0 0-384,0 0-257,0 0-95,0 0-97,0 0-224,0 0 0,0 0-96,0 0 288,0 0 97,0 0-1,0 0 1,0 0-129,0 0-32,0 0-128,0 0 161,0 0-129,0 31-32,0 0-160,0-31 32,0 32-64,0-32-96,0 0-129,0 0-191,0 0 320,0 0-32,0 0 512,32 0-416,-32 0 32,0 0 0,32-32 0,-32 32 128,0-31-128,0 0 160,0 31 0,0-32 96,0 32 0,0 0 353,0 0-193,0 0-32,0 0 1,0 0 31,0 0-160,-32 0-64,32 0-32,0 0-96,-32 0 96,32 0-192,0 32 160,-32-1-160,32-31 32,0 31-128,0-31-128,0 32 192,0-32-289,32 0 225,-32 0 128,0 0-64,32 0 0,-32 0 0,32 0 64,-32-32-65,0 32 129,32 0-32,-32-31 64,0 31 97,0-31 31,0 31 128,0-32-64,-32 32-128,32 0 96,-32 0-31,32 0-97,-32 0 64,0 0-96,32 0 64,0 32-96,-29-32 32,29 31-160,0 0-32,0 1-193,0-32-31,0 31-64,0-31-33,29 0 257,3 0-737,-32 0-1826,32 0-1633</inkml:trace>
        </inkml:traceGroup>
      </inkml:traceGroup>
    </inkml:traceGroup>
    <inkml:traceGroup>
      <inkml:annotationXML>
        <emma:emma xmlns:emma="http://www.w3.org/2003/04/emma" version="1.0">
          <emma:interpretation id="{AC19EDB5-958D-4548-A1FD-450CC2BCEEE3}" emma:medium="tactile" emma:mode="ink">
            <msink:context xmlns:msink="http://schemas.microsoft.com/ink/2010/main" type="paragraph" rotatedBoundingBox="2512,8743 5089,8704 5096,9132 2519,917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A18A21E-5206-4580-9BDC-BCEAD3E1DE87}" emma:medium="tactile" emma:mode="ink">
              <msink:context xmlns:msink="http://schemas.microsoft.com/ink/2010/main" type="inkBullet" rotatedBoundingBox="2513,8800 2735,8797 2740,9081 2517,9084"/>
            </emma:interpretation>
            <emma:one-of disjunction-type="recognition" id="oneOf1">
              <emma:interpretation id="interp5" emma:lang="en-US" emma:confidence="0">
                <emma:literal>•</emma:literal>
              </emma:interpretation>
            </emma:one-of>
          </emma:emma>
        </inkml:annotationXML>
        <inkml:trace contextRef="#ctx0" brushRef="#br1" timeOffset="24922.2664">886 1508 2690,'-32'-32'352,"32"32"97,0 0-65,0 0 193,0 0-161,-32 0 129,32 0-65,0 0 1,0 0 255,0 0-31,0 0-225,0 0-63,0 0-1,0 0-64,0 0-63,0 0-65,0 0 160,0 0-95,0 0-1,0 0-64,0 0-64,0 0-96,0 0-128,0 0 96,0 0-64,0 0 32,0 0-96,0 0 160,0 0-160,0 0 128,0 0-32,-32 32-32,32-32 32,0 31-64,0-31 32,0 0-96,0 0 64,0 32-192,32-32-385,-32 0-64,0 0-95,32 0 255,-32 0 577,32 0 128,-32 0-128,29 0 0,-29-32-64,0 32 32,0-31 0,0-1 64,0 32-32,0-31 96,0 31-31,0 0 127,0-31 128,-29 31-480,29 0 705,-32 0-481,0 0-192,32 0 576,-32 0-320,32 0-96,0 0 192,-29 0-95,29 0-161,0 0 96,-32 0 0,32 31 0,0-31-128,-33 31 96,33 1-32,0-32-32,0 31 64,0 1-32,0-1 32,0 0-160,33-31 128,-33 32-160,32-32 96,-32 0-192,29 31-97,-29-31-159,32 0 544,0 0 32,-32 0-32,32-31-128,-32 31-96,29-32 32,-29 1-32,0 0 96,0-1 32,0 32-33,0-31 65,0 31 65,0 0 31,0-32 96,0 32 32,0 0-64,0 0-224,0 0 64,0 0-96,-29 0 96,29 0 128,0 0-64,0 0-96,0 0-96,0 0 0,0 0 32,0 0-128,0 0 192,0 0-97,0 0-63,0 0 160,0 0-96,0 32 32,0-32-128,0 0 0,0 0-129,0 0-127,0 0-257,0 0-32,0 0-256,0 0-384,0 0-224</inkml:trace>
      </inkml:traceGroup>
      <inkml:traceGroup>
        <inkml:annotationXML>
          <emma:emma xmlns:emma="http://www.w3.org/2003/04/emma" version="1.0">
            <emma:interpretation id="{4D6DF1CA-2C82-40CB-BDB6-1793A25D1EAA}" emma:medium="tactile" emma:mode="ink">
              <msink:context xmlns:msink="http://schemas.microsoft.com/ink/2010/main" type="line" rotatedBoundingBox="3393,8729 5089,8704 5096,9132 3399,9158"/>
            </emma:interpretation>
          </emma:emma>
        </inkml:annotationXML>
        <inkml:traceGroup>
          <inkml:annotationXML>
            <emma:emma xmlns:emma="http://www.w3.org/2003/04/emma" version="1.0">
              <emma:interpretation id="{0CDEF365-EEF6-4B22-BBFB-BB1FBE603114}" emma:medium="tactile" emma:mode="ink">
                <msink:context xmlns:msink="http://schemas.microsoft.com/ink/2010/main" type="inkWord" rotatedBoundingBox="3393,8768 3583,8765 3586,8987 3396,8989"/>
              </emma:interpretation>
              <emma:one-of disjunction-type="recognition" id="oneOf2">
                <emma:interpretation id="interp6" emma:lang="en-US" emma:confidence="0">
                  <emma:literal>of</emma:literal>
                </emma:interpretation>
                <emma:interpretation id="interp7" emma:lang="en-US" emma:confidence="0">
                  <emma:literal>a</emma:literal>
                </emma:interpretation>
                <emma:interpretation id="interp8" emma:lang="en-US" emma:confidence="0">
                  <emma:literal>*</emma:literal>
                </emma:interpretation>
                <emma:interpretation id="interp9" emma:lang="en-US" emma:confidence="0">
                  <emma:literal>do</emma:literal>
                </emma:interpretation>
                <emma:interpretation id="interp10" emma:lang="en-US" emma:confidence="0">
                  <emma:literal>Do</emma:literal>
                </emma:interpretation>
              </emma:one-of>
            </emma:emma>
          </inkml:annotationXML>
          <inkml:trace contextRef="#ctx0" brushRef="#br1" timeOffset="34864.5989">1765 1571 1345,'-64'-63'1217,"64"63"-288,0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31 0,-33 1-64,33-32 0,0 31-64,0-31-128,0 0-129,0 0 65,0 0-160,0 0-289,0 0 353,0 0 256,0 0 128,33 0-192,-33-31 160,0 31 0,0-32 96,0 1-32,0 31 32,0-32 32,0 1 64,0 31-64,0-31 257,-33-1 31,33 32-256,0 0 128,0 0 1,0 0-1,-32 0 0,32 0-128,0 0 33,0 0-97,-29 0-32,29 0-160,-32 32 192,32-32-192,0 31 128,0-31-160,0 31 63,0-31-95,0 0 0,0 32 32,0-32-128,0 31 0,0-31-33,0 0 1,0 0-192,32 0 255,-32 0 33,0 0 128,0 0-32,29 0 64,-29 0-32,0-31 0,0 31 96,0-32 0,0 32 64,0-31-96,0 31 192,0 0 0,0 0 33,0 0-65,0 0-128,0 0-32,0 0 0,0 0 32,0 0-128,0 0 128,-29 0-128,29 31 32,0-31-161,0 0-31,0 0-256,0 0-65,0 0-448,0 0-1441,0 0-33</inkml:trace>
        </inkml:traceGroup>
        <inkml:traceGroup>
          <inkml:annotationXML>
            <emma:emma xmlns:emma="http://www.w3.org/2003/04/emma" version="1.0">
              <emma:interpretation id="{ED0DB791-0541-4131-A691-FB177D23336D}" emma:medium="tactile" emma:mode="ink">
                <msink:context xmlns:msink="http://schemas.microsoft.com/ink/2010/main" type="inkWord" rotatedBoundingBox="4176,8958 4335,8956 4338,9144 4179,9146"/>
              </emma:interpretation>
              <emma:one-of disjunction-type="recognition" id="oneOf3">
                <emma:interpretation id="interp11" emma:lang="en-US" emma:confidence="0">
                  <emma:literal>•</emma:literal>
                </emma:interpretation>
                <emma:interpretation id="interp12" emma:lang="en-US" emma:confidence="0">
                  <emma:literal>q</emma:literal>
                </emma:interpretation>
                <emma:interpretation id="interp13" emma:lang="en-US" emma:confidence="0">
                  <emma:literal>a</emma:literal>
                </emma:interpretation>
                <emma:interpretation id="interp14" emma:lang="en-US" emma:confidence="0">
                  <emma:literal>@</emma:literal>
                </emma:interpretation>
                <emma:interpretation id="interp15" emma:lang="en-US" emma:confidence="0">
                  <emma:literal>A</emma:literal>
                </emma:interpretation>
              </emma:one-of>
            </emma:emma>
          </inkml:annotationXML>
          <inkml:trace contextRef="#ctx0" brushRef="#br0" timeOffset="9551.8367">2515 1633 4388,'0'-31'128,"0"0"-128,0 31 320,-29 0 0,29 0 65,0 0 255,0 0 97,-32 0-128,32 0-65,0 0-95,-32 31-257,32 0 0,0 1-160,0-32-32,0 31-96,0 1 96,0-32-320,0 0-129,0 0 129,0 0 288,0 0-321,32 0-31,-32 0 224,32 0 96,-32-32-32,0 1 0,29-1 64,-29 32 224,0-31 32,0 31 545,0 0-417,0-31 609,-29 31-448,29 0-193,0 0-128,-32 0 32,32 0 32,-32 31-63,0 0-1,32-31-192,-32 32 64,32-1-64,0 1-32,0-32 0,0 31-32,0-31-64,0 0-161,0 0 97,32 0 32,-32 0 32,0 0-96,32 0 128,-32 0 64,32 0 32,-32-31 0,0 31-32,0-32 0,32 1 64,-32 31 32,0-32 96,0 32 32,0 0 64,0 0-960,0 0 1184,0 0-256,0 32-256,-32-32-96,32 31-256,0-31-801,0 0-1090,0 32-3969</inkml:trace>
        </inkml:traceGroup>
        <inkml:traceGroup>
          <inkml:annotationXML>
            <emma:emma xmlns:emma="http://www.w3.org/2003/04/emma" version="1.0">
              <emma:interpretation id="{E56DBAE2-CFB6-4899-BA5D-24040B88F947}" emma:medium="tactile" emma:mode="ink">
                <msink:context xmlns:msink="http://schemas.microsoft.com/ink/2010/main" type="inkWord" rotatedBoundingBox="4961,8706 5089,8704 5093,8956 4965,8957"/>
              </emma:interpretation>
              <emma:one-of disjunction-type="recognition" id="oneOf4">
                <emma:interpretation id="interp16" emma:lang="en-US" emma:confidence="0">
                  <emma:literal>•</emma:literal>
                </emma:interpretation>
                <emma:interpretation id="interp17" emma:lang="en-US" emma:confidence="0">
                  <emma:literal>&amp;</emma:literal>
                </emma:interpretation>
                <emma:interpretation id="interp18" emma:lang="en-US" emma:confidence="0">
                  <emma:literal>¢</emma:literal>
                </emma:interpretation>
                <emma:interpretation id="interp19" emma:lang="en-US" emma:confidence="0">
                  <emma:literal>A</emma:literal>
                </emma:interpretation>
                <emma:interpretation id="interp20" emma:lang="en-US" emma:confidence="0">
                  <emma:literal>$</emma:literal>
                </emma:interpretation>
              </emma:one-of>
            </emma:emma>
          </inkml:annotationXML>
          <inkml:trace contextRef="#ctx0" brushRef="#br0" timeOffset="6968.6258">3237 1445 1377,'0'0'993,"0"0"-705,0 0 737,0 0 0,0 0-96,0 0-160,0 0-65,0 0 129,0 0-353,0 0-223,0 0 319,0 0-287,0 0-193,-29 0-32,29 0 32,0 0-96,0 0 0,0 0-192,0 0-97,0 0-191,0 0 96,0-31 319,29 31 322,-29 0-161,0-32-96,32 1 96,-32 31 160,0-32-32,0 32 33,0 0 255,0 0-128,0 0 65,0 0-161,-32 0 64,32 0-191,-29 0-65,29 32 128,-32-1-224,32 1 96,-32-1-160,32 0 64,0 1-160,0-32 128,0 0-128,0 31-65,0-31-191,0 0 256,0 0-64,32 0 63,-32 0 226,32 0-130,-32-31 130,0 31-130,29-32 130,-29 1-65,0 31 64,0-31-32,0-1 32,0 32 160,0 0-64,0 0 192,-29 0-928,29 0 864,0 0-32,0 0-63,-32 32 31,32-1-192,0 0 0,-32 1-224,32-1 256,0-31-256,0 32-129,0-32-223,0 0 480,0 0-225,32 0 65,-32 0 288,32 0-32,-32-32 0,29 1-96,-29-1 128,0 1 64,0 31 33,0-31-33,0 31 320,0 0 33,0 0-289,0 0-128,-29 0 0,29 0 0,0 0-224,-32 0 96,32 31-289,-32-31-447,32 0-161,0 0-641,0 31-864,0-31-993</inkml:trace>
        </inkml:traceGroup>
      </inkml:traceGroup>
    </inkml:traceGroup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24:55.805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843D73D4-E5B9-4364-AB17-1D020B1058DC}" emma:medium="tactile" emma:mode="ink">
          <msink:context xmlns:msink="http://schemas.microsoft.com/ink/2010/main" type="inkDrawing" rotatedBoundingBox="2268,11699 3161,10500 3443,10710 2549,11909" semanticType="callout" shapeName="Other"/>
        </emma:interpretation>
      </emma:emma>
    </inkml:annotationXML>
  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  </inkml:traceGroup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29:28.646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29:36.564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29:56.080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30:13.662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30:33.223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30:54.444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31:25.422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31:55.268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32:26.016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00:28.941"/>
    </inkml:context>
    <inkml:brush xml:id="br0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32-1 224,'-32'0'128,"32"0"-320,0 0 33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33:02.013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33:31.639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34:04.165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-4 943 1153,'0'-32'5893,"0"1"-5220,0 31 128,0 0-225,0 0-192,0 0 97,0 0-289,0 0-128,0 0 96,0 0 0,0 0 65,0 0-1,0 0 0,0 0 64,0 0-31,0 0 159,0 0-96,0 0-31,0 0-97,0 0-32,0 0-64,0 0 64,0 31-32,0-31-64,0 32 32,0-1-31,32 1 31,-32-1 32,29 0-64,3 32-32,-32-31-32,32-1 64,-32 0-32,32-31 64,-32 32-96,0-32 32,0 0-96,0 0 128,0 0-64,0 0 32,0 0-32,0 0 32,0 0 0,0 0 0,0 0 0,0 0-96,0 0 96,0 0-32,0 0-32,0 0 64,0 0-32,0 0 160,0-32-160,32 1 64,-32-32-64,29 0 64,3-31-64,32 0 32,-32-32-64,29 32 96,32-32-31,-28 1-33,28 30 0,-29 1 0,-3 31 0,3 0-97,-32 1 129,29 30-128,-61 32-64,0 0 224,32 0-32,-32 0 32,0 0 32,0 0 97,0 0-161,0 0 64,0 0-96,0 0 32,0 0-32,0 0 0,0 0 0,0 0-32,0 0-32,0 0-128,0 0-33,0 0-415,0 0-609,0 0-353,0 0-352,0 0-2434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47:26.078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5139D8AD-1D81-4A24-A03A-947A7A08057C}" emma:medium="tactile" emma:mode="ink">
          <msink:context xmlns:msink="http://schemas.microsoft.com/ink/2010/main" type="writingRegion" rotatedBoundingBox="3424,8453 3456,8453 3456,9773 3424,9773"/>
        </emma:interpretation>
      </emma:emma>
    </inkml:annotationXML>
    <inkml:traceGroup>
      <inkml:annotationXML>
        <emma:emma xmlns:emma="http://www.w3.org/2003/04/emma" version="1.0">
          <emma:interpretation id="{54365BFA-2D33-475A-B02E-367BDAC44EE8}" emma:medium="tactile" emma:mode="ink">
            <msink:context xmlns:msink="http://schemas.microsoft.com/ink/2010/main" type="paragraph" rotatedBoundingBox="3424,8453 3456,8453 3456,9773 3424,97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9ACE202-D027-4230-9837-A6EC86D11BB2}" emma:medium="tactile" emma:mode="ink">
              <msink:context xmlns:msink="http://schemas.microsoft.com/ink/2010/main" type="line" rotatedBoundingBox="3424,8453 3456,8453 3456,9773 3424,9773"/>
            </emma:interpretation>
          </emma:emma>
        </inkml:annotationXML>
        <inkml:traceGroup>
          <inkml:annotationXML>
            <emma:emma xmlns:emma="http://www.w3.org/2003/04/emma" version="1.0">
              <emma:interpretation id="{1E810E57-3C92-4EC6-8E1D-7EBADE451C86}" emma:medium="tactile" emma:mode="ink">
                <msink:context xmlns:msink="http://schemas.microsoft.com/ink/2010/main" type="inkWord" rotatedBoundingBox="3424,8453 3456,8453 3456,9773 3424,9773"/>
              </emma:interpretation>
              <emma:one-of disjunction-type="recognition" id="oneOf0">
                <emma:interpretation id="interp0" emma:lang="en-US" emma:confidence="0">
                  <emma:literal>|</emma:literal>
                </emma:interpretation>
                <emma:interpretation id="interp1" emma:lang="en-US" emma:confidence="0">
                  <emma:literal>I</emma:literal>
                </emma:interpretation>
                <emma:interpretation id="interp2" emma:lang="en-US" emma:confidence="0">
                  <emma:literal>l</emma:literal>
                </emma:interpretation>
                <emma:interpretation id="interp3" emma:lang="en-US" emma:confidence="0">
                  <emma:literal>1</emma:literal>
                </emma:interpretation>
                <emma:interpretation id="interp4" emma:lang="en-US" emma:confidence="0">
                  <emma:literal>'</emma:literal>
                </emma:interpretation>
              </emma:one-of>
            </emma:emma>
          </inkml:annotationXML>
          <inkml:trace contextRef="#ctx0" brushRef="#br0">-2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32,32 30 1,-32-30-1,0-1-32,0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        </inkml:traceGroup>
      </inkml:traceGroup>
    </inkml:traceGroup>
  </inkml:traceGroup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49:03.162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30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32,33 30 1,-33-30-1,0-1-32,0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54:26.030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30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32,33 30 1,-33-30-1,0-1-32,0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55:25.784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30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32,33 30 1,-33-30-1,0-1-32,0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56:28.427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28 23 1281,'0'-31'2979,"0"31"-2787,0 0 641,0 0 384,0 0-609,0 0 65,0 0-65,0 0-191,0 0 63,0 0 33,0 0 127,0 0 1,0 0 0,0 0-33,0 0-159,0 0 31,0 0 33,0 0 31,0 0-63,0 0 31,0 0-192,0 0-31,0 0-65,0 0 0,0 0-64,0 0 64,0 0-96,0 0 65,0 0-1,0 0 64,0 0 32,0 0-31,0 0-1,0 0-32,0 0 64,0 0-128,0 0 1,0 31 31,0-31 32,0 32 32,0-32-64,0 31 65,0 1-65,0-32 32,0 31 32,0 1-63,0-1-1,0 0-96,0-31 64,0 32-96,0-1 64,0 1-64,0-32 64,0 31-64,0 0 32,33 32 1,-33-31-1,0-1-32,0 1 32,0-1-32,0 0 64,0 1-64,0-1 0,0 1-32,0-32 0,0 31-32,0 0 32,0-31-64,0 32 64,0-1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31 64,0-31-96,0 32 96,0-32-32,0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0:57:59.154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2453AFAD-9E4D-4667-8F25-E76A9ACACA09}" emma:medium="tactile" emma:mode="ink">
          <msink:context xmlns:msink="http://schemas.microsoft.com/ink/2010/main" type="inkDrawing" rotatedBoundingBox="3229,11493 6712,10738 6732,10830 3249,11585" shapeName="Other"/>
        </emma:interpretation>
      </emma:emma>
    </inkml:annotationXML>
    <inkml:trace contextRef="#ctx0" brushRef="#br0">0 754 384,'0'0'1217,"0"0"-865,0 0 609,0 0-32,0 0-352,0 0 127,0 0 129,0 0-128,0 0-65,0 0 1,0 0-128,0 0 127,0 0-127,0 0-129,0 0 0,0 0-95,0 0-65,0 0-128,0 0 32,0 0-64,0 0-64,0 0 32,0 0-64,0 0 64,0 0-32,0 0-32,0 0 0,0 0 96,0 0-64,0 0 0,0 0-32,29 0 32,3 0 128,-32 0-96,32 0-128,0 0 160,-3 0-128,3 0 32,-32 0 32,32 0-64,0 0 64,-32 0-32,32-32 64,-32 32 64,0 0 0,29 0 32,-29 0-128,0 0 96,32 0-160,-32 0 160,32 0-96,-32 0 33,32 0-66,-32-31 1,32 31-32,-3 0-32,-29 0 160,32 0-64,0 0-64,0-31 64,-32 31-32,30 0 0,2 0 64,-32-32-32,32 32 32,0 0 32,-32-31-32,32 31-32,-32 0 64,29 0-32,-29 0 1,32 0-33,-32-32 0,32 32 32,-32 0-64,32 0 96,-32 0-64,32 0 0,-32 0 0,29 0 0,3 0 0,-32-31 0,32 31-32,0 0 64,-32 0-32,29-31 0,-29 31 32,32 0 0,-32 0-64,32 0 64,0-32-32,-32 32 0,32 0 0,-32 0 64,29 0-32,-29 0-64,32 0 64,0 0-64,-32 0 64,32-31-32,-3 31 0,-29 0 32,32 0-32,0 0 32,-32 0-32,32-32 32,0 32-32,-32 0 32,29 0-32,-29 0 0,32 0 64,0 0-64,-32 0 0,32 0 32,-32 0-32,32 0 0,-2 0 32,-30-31-64,32 31 96,0 0-64,0 0 0,-32 0 0,29 0 0,3 0 0,0 0 0,-32 0 0,32-32 0,-32 32 32,32 0-32,-32 0 0,29 0 0,-29 0 0,32-31 32,0 31-64,-32 0 64,32 0-32,-3 0 0,-29 0 32,32 0-32,-32 0 0,32-31 64,0 31-64,-32 0 32,32 0-32,-32 0 32,29 0 0,3 0-32,-32 0 32,32 0-32,0-32 32,-32 32 0,32 0-32,-3 0 64,3 0 0,-32 0-64,32 0 0,0 0 0,-32 0 0,29 0 65,3-31-65,-32 31 32,32 0-32,-32 0 32,32 0-32,-32 0 0,32 0 32,-2 0 32,-30 0-64,32 0 32,-32-32 0,32 32-32,-32 0 32,32 0-32,-3 0 0,-29 0 0,32 0 0,-32 0 0,32-31 0,-32 31 32,32 0-32,-32 0 0,32 0 64,-32 0-96,29 0 128,-29 0-96,32 0 0,-32 0 0,32-31 64,0 31-96,-32 0 64,32 0-32,-32 0 32,29 0 0,-29 0-32,32-32 32,0 32-32,-32 0 0,0 0 128,32 0-128,-3 0 0,-29-31 32,32 31-64,-32 0 64,0 0 0,32 0-64,-32 0 96,32 0-64,-32-32 64,32 32-64,-32 0 96,29 0-64,3 0 0,-32 0 33,32-31-1,-32 31 32,32 0-96,-32 0 32,0 0-32,32 0 32,-32 0 0,0 0 32,0 0-32,0 0 0,0 0 64,0 0-96,0 0 64,0 0-32,0 0-32,0 0 64,0 0 0,0 0 32,0 0-96,0 0 64,0 0 0,0 0-64,0 0 32,0 0-32,0 0 0,0 0 0,0 0-32,0 0 0,0 0 32,0 0-32,0 0 32,0 0-64,0 0 64,0 0-128,0 0 64,0 0-64,0 0-96,0 0 0,0 0-1,0 0 97,0 0-64,0 0-32,0 0-32,0 0-321,0 0-224,0 0-320,0 0-544,0 0-1634</inkml:trace>
  </inkml:traceGroup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1:00:25.182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1655 22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32 65,0-1-65,0-31 32,0 31 32,0 1-63,0-1-1,0 1-96,0-32 64,0 31-96,0 1 64,0-1-64,0-31 64,0 31-64,0 1 32,33 31 1,-33-32-1,0 1-32,0-1 32,0 0-32,0 1 64,0-1-64,0 1 0,0-1-32,0-31 0,0 32-32,0-1 32,0-31-64,0 31 64,0 1 0,0-32-32,0 31 0,0-31 0,0 32 0,0-32 64,0 31-64,0-31 0,0 0 0,0 32 0,0-32 0,0 31 32,0-31-32,0 0 32,0 31 0,0-31-32,0 0 0,0 32 0,0-32-32,0 0 96,0 0-64,0 31 0,0-31-32,0 0 64,0 0-64,0 0 64,0 0-64,0 0 0,0 0 32,0 0 32,0 0-32,0 0-32,0 0 64,0 0-64,0 0 64,0 0-96,0 0 64,0 32 0,0-32 0,0 0 0,0 0-32,0 0 64,0 0-64,0 31 64,0-31-96,0 31 96,0-31-32,0 32 0,0-32 32,0 31-64,0-31 64,0 32-64,0-32 32,0 0 0,0 0 32,0 0-64,0 0 0,0 0 32,0 0 32,0 0-32,0 0-32,0 0 64,0 0-96,0 0 64,0 0-64,0 0 96,0 0-64,0 0 0,0 0-32,0 0 0,0 0 32,0 0-128,0 0 0,0 0-97,0 0-159,0 0-161,0 0-95,0 0-321,0 0-480,0 0-417,0 0-384,0 0-737,0 31-1794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04:48.133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6FFB1ACB-BD3A-459E-882A-ED2BB96E1824}" emma:medium="tactile" emma:mode="ink">
          <msink:context xmlns:msink="http://schemas.microsoft.com/ink/2010/main" type="writingRegion" rotatedBoundingBox="3554,6038 3897,6038 3897,7734 3554,7734"/>
        </emma:interpretation>
      </emma:emma>
    </inkml:annotationXML>
    <inkml:traceGroup>
      <inkml:annotationXML>
        <emma:emma xmlns:emma="http://www.w3.org/2003/04/emma" version="1.0">
          <emma:interpretation id="{DB2FDA55-5715-4076-862D-5A39FA37B647}" emma:medium="tactile" emma:mode="ink">
            <msink:context xmlns:msink="http://schemas.microsoft.com/ink/2010/main" type="paragraph" rotatedBoundingBox="3554,6038 3897,6038 3897,7734 3554,773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4978B72-5989-4CFB-A8A0-AEEEA0F9C56F}" emma:medium="tactile" emma:mode="ink">
              <msink:context xmlns:msink="http://schemas.microsoft.com/ink/2010/main" type="line" rotatedBoundingBox="3554,6038 3897,6038 3897,7734 3554,7734"/>
            </emma:interpretation>
          </emma:emma>
        </inkml:annotationXML>
        <inkml:traceGroup>
          <inkml:annotationXML>
            <emma:emma xmlns:emma="http://www.w3.org/2003/04/emma" version="1.0">
              <emma:interpretation id="{262BF4C2-F2BE-42BA-A372-3C779C46158F}" emma:medium="tactile" emma:mode="ink">
                <msink:context xmlns:msink="http://schemas.microsoft.com/ink/2010/main" type="inkWord" rotatedBoundingBox="3554,6038 3897,6038 3897,7734 3554,7734"/>
              </emma:interpretation>
              <emma:one-of disjunction-type="recognition" id="oneOf0">
                <emma:interpretation id="interp0" emma:lang="en-US" emma:confidence="0">
                  <emma:literal>l</emma:literal>
                </emma:interpretation>
                <emma:interpretation id="interp1" emma:lang="en-US" emma:confidence="0">
                  <emma:literal>|</emma:literal>
                </emma:interpretation>
                <emma:interpretation id="interp2" emma:lang="en-US" emma:confidence="0">
                  <emma:literal>1</emma:literal>
                </emma:interpretation>
                <emma:interpretation id="interp3" emma:lang="en-US" emma:confidence="0">
                  <emma:literal>'</emma:literal>
                </emma:interpretation>
                <emma:interpretation id="interp4" emma:lang="en-US" emma:confidence="0">
                  <emma:literal>I</emma:literal>
                </emma:interpretation>
              </emma:one-of>
            </emma:emma>
          </inkml:annotationXML>
          <inkml:trace contextRef="#ctx0" brushRef="#br0">344-1 2274,'-29'0'224,"29"0"192,0 0 321,0 0-96,0 0-289,0 0 64,0 0-127,0 0 95,0 0-160,0 0 161,0 0-33,0 0 64,0 0-63,0 0 127,0 0 33,0 0-65,0 0 64,0 0-63,0 0-33,0 0-95,0 0 31,0 0-96,0 0-64,0 0 0,0 0-63,0 0-1,0 0-128,0 0 96,0 0-160,0 0 64,0 0-64,0 0 64,0 0 0,0 0 224,0 0-160,-32 0 0,32 31-32,0-31-32,0 31 32,0-31-32,0 32 128,0-1-128,0-31 32,0 32 0,0-1-64,0-31 64,0 31-32,-32-31 64,32 32-96,0-1 160,0-31-128,0 32 32,0-1-32,0-31 65,0 32-1,0-1-32,0-31 192,0 31-192,-32 1 128,32-1-160,0 1 192,0-1-96,0-31-32,0 31 64,0 1-31,0-32-1,0 31 96,0 1 32,0-32-128,0 31 64,0 1-128,-29-32 32,29 31 32,0 0-64,0-31 97,0 32-129,0-32 64,0 31-96,0-31 96,0 32-64,0-1 32,0-31-32,0 31 0,0 1 64,0-32-64,0 31 96,-32 1-224,32-1 160,0-31-96,0 32 64,0-1 32,-32 0-32,32 1 0,0-1 0,-32 1 0,32-1-32,-32 0 96,32-31-96,0 32 64,0-32-96,0 31 96,0-31-32,0 0 0,-29 32-32,29-32 32,0 0 32,0 31-64,0-31 32,0 31-32,0-31 64,0 32-32,0-32 0,0 0 0,0 31-32,0-31 96,0 0-128,0 0 96,0 32-32,0-32 0,0 0-32,-32 0 64,32 0-64,0 0 32,0 0-32,0 0 32,0 31 0,0-31 0,0 32 32,0-32-96,0 0 128,0 0-128,0 0 96,0 31-64,0-31-32,0 0-65,0 0-31,0 0 32,0 0-64,0 0 0,0 0-289,0 0 1,0 0-33,0 0-127,0 0 63,0 0 97,0 0 127,0 0-351,0 0 63,0-31 65,0 31-481,0-32-641,0 1-1089</inkml:trace>
        </inkml:traceGroup>
      </inkml:traceGroup>
    </inkml:traceGroup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1:01:11.233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30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32,33 30 1,-33-30-1,0-1-32,0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1:01:29.591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30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32,33 30 1,-33-30-1,0-1-32,0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1:02:00.782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30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32,33 30 1,-33-30-1,0-1-32,0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1:02:31.374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30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32,33 30 1,-33-30-1,0-1-32,0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1:03:29.061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30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32,33 30 1,-33-30-1,0-1-32,0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1:04:09.055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30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32,33 30 1,-33-30-1,0-1-32,0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1:04:34.229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30 24 1281,'0'-32'2979,"0"32"-2787,0 0 641,0 0 384,0 0-609,0 0 65,0 0-65,0 0-191,0 0 63,0 0 33,0 0 127,0 0 1,0 0 0,0 0-33,0 0-159,0 0 31,0 0 33,0 0 31,0 0-63,0 0 31,0 0-192,0 0-31,0 0-65,0 0 0,0 0-64,0 0 64,0 0-96,0 0 65,0 0-1,0 0 64,0 0 32,0 0-31,0 0-1,0 0-32,0 0 64,0 0-128,0 0 1,0 32 31,0-32 32,0 31 32,0-31-64,0 31 65,0 1-65,0-32 32,0 31 32,0 1-63,0-1-1,0 0-96,0-31 64,0 32-96,0-1 64,0 1-64,0-32 64,0 31-64,0 1 32,33 30 1,-33-30-1,0-1-32,0 1 32,0-1-32,0 0 64,0 1-64,0-1 0,0 1-32,0-32 0,0 31-32,0 1 32,0-32-64,0 31 64,0 0 0,0-31-32,0 32 0,0-32 0,0 31 0,0-31 64,0 32-64,0-32 0,0 0 0,0 31 0,0-31 0,0 31 32,0-31-32,0 0 32,0 32 0,0-32-32,0 0 0,0 31 0,0-31-32,0 0 96,0 0-64,0 32 0,0-32-32,0 0 64,0 0-64,0 0 64,0 0-64,0 0 0,0 0 32,0 0 32,0 0-32,0 0-32,0 0 64,0 0-64,0 0 64,0 0-96,0 0 64,0 31 0,0-31 0,0 0 0,0 0-32,0 0 64,0 0-64,0 32 64,0-32-96,0 31 96,0-31-32,0 31 0,0-31 32,0 32-64,0-32 64,0 31-64,0-31 32,0 0 0,0 0 32,0 0-64,0 0 0,0 0 32,0 0 32,0 0-32,0 0-32,0 0 64,0 0-96,0 0 64,0 0-64,0 0 96,0 0-64,0 0 0,0 0-32,0 0 0,0 0 32,0 0-128,0 0 0,0 0-97,0 0-159,0 0-161,0 0-95,0 0-321,0 0-480,0 0-417,0 0-384,0 0-737,0 32-1794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1:05:54.031"/>
    </inkml:context>
    <inkml:brush xml:id="br0">
      <inkml:brushProperty name="width" value="0.07938" units="cm"/>
      <inkml:brushProperty name="height" value="0.07938" units="cm"/>
      <inkml:brushProperty name="color" value="#0070C0"/>
      <inkml:brushProperty name="fitToCurve" value="1"/>
    </inkml:brush>
  </inkml:definitions>
  <inkml:trace contextRef="#ctx0" brushRef="#br0">0 754 384,'0'0'1217,"0"0"-865,0 0 609,0 0-32,0 0-352,0 0 127,0 0 129,0 0-128,0 0-65,0 0 1,0 0-128,0 0 127,0 0-127,0 0-129,0 0 0,0 0-95,0 0-65,0 0-128,0 0 32,0 0-64,0 0-64,0 0 32,0 0-64,0 0 64,0 0-32,0 0-32,0 0 0,0 0 96,0 0-64,0 0 0,0 0-32,29 0 32,3 0 128,-32 0-96,32 0-128,0 0 160,-3 0-128,3 0 32,-32 0 32,32 0-64,0 0 64,-32 0-32,32-32 64,-32 32 64,0 0 0,29 0 32,-29 0-128,0 0 96,32 0-160,-32 0 160,32 0-96,-32 0 33,32 0-66,-32-31 1,32 31-32,-3 0-32,-29 0 160,32 0-64,0 0-64,0-31 64,-32 31-32,30 0 0,2 0 64,-32-32-32,32 32 32,0 0 32,-32-31-32,32 31-32,-32 0 64,29 0-32,-29 0 1,32 0-33,-32-32 0,32 32 32,-32 0-64,32 0 96,-32 0-64,32 0 0,-32 0 0,29 0 0,3 0 0,-32-31 0,32 31-32,0 0 64,-32 0-32,29-31 0,-29 31 32,32 0 0,-32 0-64,32 0 64,0-32-32,-32 32 0,32 0 0,-32 0 64,29 0-32,-29 0-64,32 0 64,0 0-64,-32 0 64,32-31-32,-3 31 0,-29 0 32,32 0-32,0 0 32,-32 0-32,32-32 32,0 32-32,-32 0 32,29 0-32,-29 0 0,32 0 64,0 0-64,-32 0 0,32 0 32,-32 0-32,32 0 0,-2 0 32,-30-31-64,32 31 96,0 0-64,0 0 0,-32 0 0,29 0 0,3 0 0,0 0 0,-32 0 0,32-32 0,-32 32 32,32 0-32,-32 0 0,29 0 0,-29 0 0,32-31 32,0 31-64,-32 0 64,32 0-32,-3 0 0,-29 0 32,32 0-32,-32 0 0,32-31 64,0 31-64,-32 0 32,32 0-32,-32 0 32,29 0 0,3 0-32,-32 0 32,32 0-32,0-32 32,-32 32 0,32 0-32,-3 0 64,3 0 0,-32 0-64,32 0 0,0 0 0,-32 0 0,29 0 65,3-31-65,-32 31 32,32 0-32,-32 0 32,32 0-32,-32 0 0,32 0 32,-2 0 32,-30 0-64,32 0 32,-32-32 0,32 32-32,-32 0 32,32 0-32,-3 0 0,-29 0 0,32 0 0,-32 0 0,32-31 0,-32 31 32,32 0-32,-32 0 0,32 0 64,-32 0-96,29 0 128,-29 0-96,32 0 0,-32 0 0,32-31 64,0 31-96,-32 0 64,32 0-32,-32 0 32,29 0 0,-29 0-32,32-32 32,0 32-32,-32 0 0,0 0 128,32 0-128,-3 0 0,-29-31 32,32 31-64,-32 0 64,0 0 0,32 0-64,-32 0 96,32 0-64,-32-32 64,32 32-64,-32 0 96,29 0-64,3 0 0,-32 0 33,32-31-1,-32 31 32,32 0-96,-32 0 32,0 0-32,32 0 32,-32 0 0,0 0 32,0 0-32,0 0 0,0 0 64,0 0-96,0 0 64,0 0-32,0 0-32,0 0 64,0 0 0,0 0 32,0 0-96,0 0 64,0 0 0,0 0-64,0 0 32,0 0-32,0 0 0,0 0 0,0 0-32,0 0 0,0 0 32,0 0-32,0 0 32,0 0-64,0 0 64,0 0-128,0 0 64,0 0-64,0 0-96,0 0 0,0 0-1,0 0 97,0 0-64,0 0-32,0 0-32,0 0-321,0 0-224,0 0-320,0 0-544,0 0-1634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1:09.133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1:38.525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05:19.783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 contextRef="#ctx0" brushRef="#br0">344-1 2274,'-29'0'224,"29"0"192,0 0 321,0 0-96,0 0-289,0 0 64,0 0-127,0 0 95,0 0-160,0 0 161,0 0-33,0 0 64,0 0-63,0 0 127,0 0 33,0 0-65,0 0 64,0 0-63,0 0-33,0 0-95,0 0 31,0 0-96,0 0-64,0 0 0,0 0-63,0 0-1,0 0-128,0 0 96,0 0-160,0 0 64,0 0-64,0 0 64,0 0 0,0 0 224,0 0-160,-32 0 0,32 31-32,0-31-32,0 31 32,0-31-32,0 32 128,0-1-128,0-31 32,0 32 0,0-1-64,0-31 64,0 31-32,-32-31 64,32 32-96,0-1 160,0-31-128,0 32 32,0-1-32,0-31 65,0 32-1,0-1-32,0-31 192,0 31-192,-32 1 128,32-1-160,0 1 192,0-1-96,0-31-32,0 31 64,0 1-31,0-32-1,0 31 96,0 1 32,0-32-128,0 31 64,0 1-128,-29-32 32,29 31 32,0 0-64,0-31 97,0 32-129,0-32 64,0 31-96,0-31 96,0 32-64,0-1 32,0-31-32,0 31 0,0 1 64,0-32-64,0 31 96,-32 1-224,32-1 160,0-31-96,0 32 64,0-1 32,-32 0-32,32 1 0,0-1 0,-32 1 0,32-1-32,-32 0 96,32-31-96,0 32 64,0-32-96,0 31 96,0-31-32,0 0 0,-29 32-32,29-32 32,0 0 32,0 31-64,0-31 32,0 31-32,0-31 64,0 32-32,0-32 0,0 0 0,0 31-32,0-31 96,0 0-128,0 0 96,0 32-32,0-32 0,0 0-32,-32 0 64,32 0-64,0 0 32,0 0-32,0 0 32,0 31 0,0-31 0,0 32 32,0-32-96,0 0 128,0 0-128,0 0 96,0 31-64,0-31-32,0 0-65,0 0-31,0 0 32,0 0-64,0 0 0,0 0-289,0 0 1,0 0-33,0 0-127,0 0 63,0 0 97,0 0 127,0 0-351,0 0 63,0-31 65,0 31-481,0-32-641,0 1-1089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1:50.697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1:57.188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2:23.412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2:40.828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0 752 64,'0'0'416,"0"0"32,0 0 1,0 0 63,0 0-95,0 0-65,0 0 0,0 0-127,0 0-1,0 0 0,0 0 32,0 0-96,0 0 1,0 0 127,0 0-32,0 0 64,0 0-31,0 0 63,0 0-64,0 0 1,0 0 31,0 0-224,0 0 96,0 0-128,0 0 128,0 0-96,0 0 65,0 0 95,0 0-128,0 0 64,0 0-64,0 0 32,0 0 1,0 0 31,0 0-160,0 0 160,0 0-192,0 0 128,0 0-192,0 0 64,0 0 0,0 0-96,0 0 96,0-32 0,0 32 32,0 0 0,32 0 128,-3 0-192,-29 0 64,32 0 0,-32-31-64,32 31 96,0 0-64,0-29 32,-32 29 32,29 0-128,3-31 64,0 31 0,0 0 64,-3-32-32,3 32 0,0 0-32,-32-31 32,32 31-32,0 0 64,-3 0-128,3-32 128,0 32-96,-32 0 64,32 0-32,-3 0 0,-29-31 64,32 31-64,-32 0 65,32 0-194,-32 0 258,32 0-129,-32-32 32,32 32-32,-2 0 0,-30 0 64,32 0-64,-32 0 64,32 0-128,0 0 160,-32 0-192,32 0 192,-3-31-128,3 31 32,-32 0 0,32 0 32,-32 0-32,32 0 0,-3 0 32,3-31-64,0 31 64,-32 0 0,32 0-64,0 0 32,-3-32 0,3 32 32,-32 0-64,32 0 32,0 0-32,-32 0 64,29 0-64,3-31 96,-32 31-96,32 0 32,0 0 32,0 0-64,-32 0 64,29 0-32,3-32 32,-32 32-64,32 0 64,0 0-32,0 0 32,-32 0-32,29-31 0,3 31 0,-32 0 0,32 0 64,-32 0-64,32 0 64,-2 0-64,-30 0 96,32 0-128,0-31 32,0 31 32,-32 0-64,32 0 128,-3 0-160,3 0 128,-32-32-128,32 32 64,0 0 0,-32 0 64,32 0-64,-3 0 32,-29-31-32,32 31-32,-32 0 32,32 0-64,0 0 128,-32-32-64,29 32 32,3 0-32,0 0 0,-32-31 32,32 31 0,0 0 0,-32 0-64,29-32 64,3 32-32,-32 0 32,32 0-64,0-31 64,-32 31 32,29 0-128,-29 0 160,32 0-128,0 0 64,-32-31-32,32 31 32,-32 0-32,32 0 32,-32 0-32,29 0 32,-29 0-32,0-32 0,32 32 0,-32 0-32,0 0 96,32 0-64,-32 0 65,0 0-130,0 0 130,32 0-33,-32 0 0,0 0 32,0 0-32,0 0 96,0 0-128,0 0 96,0 0-64,0 0 64,0 0-64,0 0-32,0 0 64,0 0 32,0 0-32,0 0-32,0 0 160,0 0-192,0 0 129,0 0-33,0 0 32,0 0 0,0 0-96,0 0 32,0 0-96,0 0 96,0 0-64,0 0 96,0 0-96,0 0 32,0 0-32,0 0 32,0 0 0,0 0-32,0 0 0,0 0-32,0 0 64,0 0-64,0 0 64,0 0-96,0 0 64,0 0-128,0 0 32,0 0-64,0 0-160,0 0-225,0 0-832,0 0-1538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3:27.515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126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1-32,-42-32 32,42 31 32,0-31 32,0 32-32,0-32-32,0 31-32,0-31 32,0 31-32,0 1 97,0-32-129,0 31 32,0 1 0,0-32 64,0 31-64,0 0 32,0-31-32,0 32 0,0-1 0,-39-31 0,39 32 0,0-32-32,0 31 32,0-31 32,0 32-64,0-32 96,0 31-96,0-31 64,0 0-64,0 29 0,0-29 0,0 0 0,0 31 32,0-31-32,0 0 32,0 32-64,0-32 32,0 0-32,0 0 96,0 31-96,0-31 64,0 0-64,0 31 64,0-31-32,0 0-32,0 32 64,0-32-64,0 31 64,-42-31-64,42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4:06.787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5:14.073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126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1-32,-42-32 32,42 31 32,0-31 32,0 32-32,0-32-32,0 31-32,0-31 32,0 31-32,0 1 97,0-32-129,0 31 32,0 1 0,0-32 64,0 31-64,0 0 32,0-31-32,0 32 0,0-1 0,-39-31 0,39 32 0,0-32-32,0 31 32,0-31 32,0 32-64,0-32 96,0 31-96,0-31 64,0 0-64,0 29 0,0-29 0,0 0 0,0 31 32,0-31-32,0 0 32,0 32-64,0-32 32,0 0-32,0 0 96,0 31-96,0-31 64,0 0-64,0 31 64,0-31-32,0 0-32,0 32 64,0-32-64,0 31 64,-42-31-64,42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5:28.345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126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1-32,-42-32 32,42 31 32,0-31 32,0 32-32,0-32-32,0 31-32,0-31 32,0 31-32,0 1 97,0-32-129,0 31 32,0 1 0,0-32 64,0 31-64,0 0 32,0-31-32,0 32 0,0-1 0,-39-31 0,39 32 0,0-32-32,0 31 32,0-31 32,0 32-64,0-32 96,0 31-96,0-31 64,0 0-64,0 29 0,0-29 0,0 0 0,0 31 32,0-31-32,0 0 32,0 32-64,0-32 32,0 0-32,0 0 96,0 31-96,0-31 64,0 0-64,0 31 64,0-31-32,0 0-32,0 32 64,0-32-64,0 31 64,-42-31-64,42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5:56.331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6:12.055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126 0 224,'0'0'320,"0"0"513,0 0 224,0 0-417,0 0-191,0 0 63,0 0-63,0 0-33,0 0 225,0 0-33,0 0-63,0 0-129,0 0 129,0 0-193,0 0 129,0 0-129,0 0 64,0 0-31,0 0 31,0 0 32,0 0-63,0 0 63,0 0-95,0 0-65,0 28-32,0-28 0,0 0-63,0 28-1,0-28-32,0 0-32,0 28 64,0-28-96,0 0 32,0 28 97,0-1-65,0-27 32,0 28-64,0-28 32,0 0 32,0 28-64,0-28 65,0 28 63,0-28-160,0 28 32,0-28 0,0 27-32,0-27 0,0 0-32,0 28 97,0 0-97,0-28 0,0 28-64,0-28 96,0 28-32,0-1-32,-42-27 32,42 28 32,0-28 32,0 28-32,0-28-32,0 28-32,0-28 32,0 28-32,0-1 97,0-27-129,0 28 32,0 0 0,0-28 64,0 28-64,0 0 32,0-28-32,0 27 0,0 1 0,-39-28 0,39 28 0,0-28-32,0 28 32,0-28 32,0 28-64,0-28 96,0 27-96,0-27 64,0 0-64,0 26 0,0-26 0,0 0 0,0 28 32,0-28-32,0 0 32,0 27-64,0-27 32,0 0-32,0 0 96,0 28-96,0-28 64,0 0-64,0 28 64,0-28-32,0 0-32,0 28 64,0-28-64,0 28 64,-42-28-64,42 27 32,0-27 0,0 0 0,0 28 0,0-28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05:30.120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 contextRef="#ctx0" brushRef="#br0">344-1 2274,'-29'0'224,"29"0"192,0 0 321,0 0-96,0 0-289,0 0 64,0 0-127,0 0 95,0 0-160,0 0 161,0 0-33,0 0 64,0 0-63,0 0 127,0 0 33,0 0-65,0 0 64,0 0-63,0 0-33,0 0-95,0 0 31,0 0-96,0 0-64,0 0 0,0 0-63,0 0-1,0 0-128,0 0 96,0 0-160,0 0 64,0 0-64,0 0 64,0 0 0,0 0 224,0 0-160,-32 0 0,32 31-32,0-31-32,0 31 32,0-31-32,0 32 128,0-1-128,0-31 32,0 32 0,0-1-64,0-31 64,0 31-32,-32-31 64,32 32-96,0-1 160,0-31-128,0 32 32,0-1-32,0-31 65,0 32-1,0-1-32,0-31 192,0 31-192,-32 1 128,32-1-160,0 1 192,0-1-96,0-31-32,0 31 64,0 1-31,0-32-1,0 31 96,0 1 32,0-32-128,0 31 64,0 1-128,-29-32 32,29 31 32,0 0-64,0-31 97,0 32-129,0-32 64,0 31-96,0-31 96,0 32-64,0-1 32,0-31-32,0 31 0,0 1 64,0-32-64,0 31 96,-32 1-224,32-1 160,0-31-96,0 32 64,0-1 32,-32 0-32,32 1 0,0-1 0,-32 1 0,32-1-32,-32 0 96,32-31-96,0 32 64,0-32-96,0 31 96,0-31-32,0 0 0,-29 32-32,29-32 32,0 0 32,0 31-64,0-31 32,0 31-32,0-31 64,0 32-32,0-32 0,0 0 0,0 31-32,0-31 96,0 0-128,0 0 96,0 32-32,0-32 0,0 0-32,-32 0 64,32 0-64,0 0 32,0 0-32,0 0 32,0 31 0,0-31 0,0 32 32,0-32-96,0 0 128,0 0-128,0 0 96,0 31-64,0-31-32,0 0-65,0 0-31,0 0 32,0 0-64,0 0 0,0 0-289,0 0 1,0 0-33,0 0-127,0 0 63,0 0 97,0 0 127,0 0-351,0 0 63,0-31 65,0 31-481,0-32-641,0 1-1089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6:41.336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0 752 64,'0'0'416,"0"0"32,0 0 1,0 0 63,0 0-95,0 0-65,0 0 0,0 0-127,0 0-1,0 0 0,0 0 32,0 0-96,0 0 1,0 0 127,0 0-32,0 0 64,0 0-31,0 0 63,0 0-64,0 0 1,0 0 31,0 0-224,0 0 96,0 0-128,0 0 128,0 0-96,0 0 65,0 0 95,0 0-128,0 0 64,0 0-64,0 0 32,0 0 1,0 0 31,0 0-160,0 0 160,0 0-192,0 0 128,0 0-192,0 0 64,0 0 0,0 0-96,0 0 96,0-32 0,0 32 32,0 0 0,32 0 128,-3 0-192,-29 0 64,32 0 0,-32-31-64,32 31 96,0 0-64,0-29 32,-32 29 32,29 0-128,3-31 64,0 31 0,0 0 64,-3-32-32,3 32 0,0 0-32,-32-31 32,32 31-32,0 0 64,-3 0-128,3-32 128,0 32-96,-32 0 64,32 0-32,-3 0 0,-29-31 64,32 31-64,-32 0 65,32 0-194,-32 0 258,32 0-129,-32-32 32,32 32-32,-2 0 0,-30 0 64,32 0-64,-32 0 64,32 0-128,0 0 160,-32 0-192,32 0 192,-3-31-128,3 31 32,-32 0 0,32 0 32,-32 0-32,32 0 0,-3 0 32,3-31-64,0 31 64,-32 0 0,32 0-64,0 0 32,-3-32 0,3 32 32,-32 0-64,32 0 32,0 0-32,-32 0 64,29 0-64,3-31 96,-32 31-96,32 0 32,0 0 32,0 0-64,-32 0 64,29 0-32,3-32 32,-32 32-64,32 0 64,0 0-32,0 0 32,-32 0-32,29-31 0,3 31 0,-32 0 0,32 0 64,-32 0-64,32 0 64,-2 0-64,-30 0 96,32 0-128,0-31 32,0 31 32,-32 0-64,32 0 128,-3 0-160,3 0 128,-32-32-128,32 32 64,0 0 0,-32 0 64,32 0-64,-3 0 32,-29-31-32,32 31-32,-32 0 32,32 0-64,0 0 128,-32-32-64,29 32 32,3 0-32,0 0 0,-32-31 32,32 31 0,0 0 0,-32 0-64,29-32 64,3 32-32,-32 0 32,32 0-64,0-31 64,-32 31 32,29 0-128,-29 0 160,32 0-128,0 0 64,-32-31-32,32 31 32,-32 0-32,32 0 32,-32 0-32,29 0 32,-29 0-32,0-32 0,32 32 0,-32 0-32,0 0 96,32 0-64,-32 0 65,0 0-130,0 0 130,32 0-33,-32 0 0,0 0 32,0 0-32,0 0 96,0 0-128,0 0 96,0 0-64,0 0 64,0 0-64,0 0-32,0 0 64,0 0 32,0 0-32,0 0-32,0 0 160,0 0-192,0 0 129,0 0-33,0 0 32,0 0 0,0 0-96,0 0 32,0 0-96,0 0 96,0 0-64,0 0 96,0 0-96,0 0 32,0 0-32,0 0 32,0 0 0,0 0-32,0 0 0,0 0-32,0 0 64,0 0-64,0 0 64,0 0-96,0 0 64,0 0-128,0 0 32,0 0-64,0 0-160,0 0-225,0 0-832,0 0-1538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7:20.774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0 752 64,'0'0'416,"0"0"32,0 0 1,0 0 63,0 0-95,0 0-65,0 0 0,0 0-127,0 0-1,0 0 0,0 0 32,0 0-96,0 0 1,0 0 127,0 0-32,0 0 64,0 0-31,0 0 63,0 0-64,0 0 1,0 0 31,0 0-224,0 0 96,0 0-128,0 0 128,0 0-96,0 0 65,0 0 95,0 0-128,0 0 64,0 0-64,0 0 32,0 0 1,0 0 31,0 0-160,0 0 160,0 0-192,0 0 128,0 0-192,0 0 64,0 0 0,0 0-96,0 0 96,0-32 0,0 32 32,0 0 0,32 0 128,-3 0-192,-29 0 64,32 0 0,-32-31-64,32 31 96,0 0-64,0-29 32,-32 29 32,29 0-128,3-31 64,0 31 0,0 0 64,-3-32-32,3 32 0,0 0-32,-32-31 32,32 31-32,0 0 64,-3 0-128,3-32 128,0 32-96,-32 0 64,32 0-32,-3 0 0,-29-31 64,32 31-64,-32 0 65,32 0-194,-32 0 258,32 0-129,-32-32 32,32 32-32,-2 0 0,-30 0 64,32 0-64,-32 0 64,32 0-128,0 0 160,-32 0-192,32 0 192,-3-31-128,3 31 32,-32 0 0,32 0 32,-32 0-32,32 0 0,-3 0 32,3-31-64,0 31 64,-32 0 0,32 0-64,0 0 32,-3-32 0,3 32 32,-32 0-64,32 0 32,0 0-32,-32 0 64,29 0-64,3-31 96,-32 31-96,32 0 32,0 0 32,0 0-64,-32 0 64,29 0-32,3-32 32,-32 32-64,32 0 64,0 0-32,0 0 32,-32 0-32,29-31 0,3 31 0,-32 0 0,32 0 64,-32 0-64,32 0 64,-2 0-64,-30 0 96,32 0-128,0-31 32,0 31 32,-32 0-64,32 0 128,-3 0-160,3 0 128,-32-32-128,32 32 64,0 0 0,-32 0 64,32 0-64,-3 0 32,-29-31-32,32 31-32,-32 0 32,32 0-64,0 0 128,-32-32-64,29 32 32,3 0-32,0 0 0,-32-31 32,32 31 0,0 0 0,-32 0-64,29-32 64,3 32-32,-32 0 32,32 0-64,0-31 64,-32 31 32,29 0-128,-29 0 160,32 0-128,0 0 64,-32-31-32,32 31 32,-32 0-32,32 0 32,-32 0-32,29 0 32,-29 0-32,0-32 0,32 32 0,-32 0-32,0 0 96,32 0-64,-32 0 65,0 0-130,0 0 130,32 0-33,-32 0 0,0 0 32,0 0-32,0 0 96,0 0-128,0 0 96,0 0-64,0 0 64,0 0-64,0 0-32,0 0 64,0 0 32,0 0-32,0 0-32,0 0 160,0 0-192,0 0 129,0 0-33,0 0 32,0 0 0,0 0-96,0 0 32,0 0-96,0 0 96,0 0-64,0 0 96,0 0-96,0 0 32,0 0-32,0 0 32,0 0 0,0 0-32,0 0 0,0 0-32,0 0 64,0 0-64,0 0 64,0 0-96,0 0 64,0 0-128,0 0 32,0 0-64,0 0-160,0 0-225,0 0-832,0 0-1538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7:44.859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8:16.313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8:24.491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48:42.507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05:38.457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 contextRef="#ctx0" brushRef="#br0">344-1 2274,'-29'0'224,"29"0"192,0 0 321,0 0-96,0 0-289,0 0 64,0 0-127,0 0 95,0 0-160,0 0 161,0 0-33,0 0 64,0 0-63,0 0 127,0 0 33,0 0-65,0 0 64,0 0-63,0 0-33,0 0-95,0 0 31,0 0-96,0 0-64,0 0 0,0 0-63,0 0-1,0 0-128,0 0 96,0 0-160,0 0 64,0 0-64,0 0 64,0 0 0,0 0 224,0 0-160,-32 0 0,32 31-32,0-31-32,0 31 32,0-31-32,0 32 128,0-1-128,0-31 32,0 32 0,0-1-64,0-31 64,0 31-32,-32-31 64,32 32-96,0-1 160,0-31-128,0 32 32,0-1-32,0-31 65,0 32-1,0-1-32,0-31 192,0 31-192,-32 1 128,32-1-160,0 1 192,0-1-96,0-31-32,0 31 64,0 1-31,0-32-1,0 31 96,0 1 32,0-32-128,0 31 64,0 1-128,-29-32 32,29 31 32,0 0-64,0-31 97,0 32-129,0-32 64,0 31-96,0-31 96,0 32-64,0-1 32,0-31-32,0 31 0,0 1 64,0-32-64,0 31 96,-32 1-224,32-1 160,0-31-96,0 32 64,0-1 32,-32 0-32,32 1 0,0-1 0,-32 1 0,32-1-32,-32 0 96,32-31-96,0 32 64,0-32-96,0 31 96,0-31-32,0 0 0,-29 32-32,29-32 32,0 0 32,0 31-64,0-31 32,0 31-32,0-31 64,0 32-32,0-32 0,0 0 0,0 31-32,0-31 96,0 0-128,0 0 96,0 32-32,0-32 0,0 0-32,-32 0 64,32 0-64,0 0 32,0 0-32,0 0 32,0 31 0,0-31 0,0 32 32,0-32-96,0 0 128,0 0-128,0 0 96,0 31-64,0-31-32,0 0-65,0 0-31,0 0 32,0 0-64,0 0 0,0 0-289,0 0 1,0 0-33,0 0-127,0 0 63,0 0 97,0 0 127,0 0-351,0 0 63,0-31 65,0 31-481,0-32-641,0 1-1089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06:02.328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8918BB95-8609-4896-BB8B-2F707F4A9406}" emma:medium="tactile" emma:mode="ink">
          <msink:context xmlns:msink="http://schemas.microsoft.com/ink/2010/main" type="inkDrawing" rotatedBoundingBox="2790,7142 6965,6464 6979,6547 2804,7224" shapeName="Other"/>
        </emma:interpretation>
      </emma:emma>
    </inkml:annotationXML>
    <inkml:trace contextRef="#ctx0" brushRef="#br0">0 689 1473,'0'0'737,"0"0"-705,0 0 544,0 0 449,0 0-320,0 0-289,0 0 33,0 0-1,0 0-128,0 0 65,0 0-65,0 0-96,0 0-96,0 0 33,0 0-129,0 0 0,0 0 32,0 0-64,0 0 32,0 0-64,0 0 64,0 0-128,0 0 160,0 0-128,0 0 64,0 0 0,0 0 0,32 0 0,-32 0-32,32 0 128,-32 0-160,29 0 128,-29 0-128,32 0 64,0 0 64,-32 0-32,32-31-64,-3 31 32,3 0 32,0 0-32,-32 0 64,32 0-128,0-32 128,-3 32-64,3 0 0,-32 0 32,32 0-64,0 0 64,0 0-64,-3 0 64,3-31-64,0 31 64,0 0-64,-3 0 64,3 0-32,1-32-32,-1 32 64,0 0-64,-3-31 64,35 31-32,-32 0 64,-32 0-128,32 0 64,-3-32 64,3 32-64,0 0 0,0 0 0,-3-31 32,-29 31-64,32 0 96,0 0-96,0-31 96,-32 31-64,32 0 32,-3 0 96,3 0-96,0 0 0,-32 0 0,32 0 64,-3-32-96,3 32 32,0 0-32,0 0 32,0 0 0,-3 0-32,-29 0 32,32 0-32,0 0 96,0-31-96,-32 31 65,32 0-65,-32 0 128,30 0-128,2 0 64,0 0 0,-32 0 64,32 0-32,-3 0-64,3 0 96,0 0-128,0 0 64,-32 0-32,32-32 64,-3 32-32,35 0-32,-32 0 129,-3 0-129,3 0 32,0 0 0,0-31 0,0 31-64,-3 0 32,3 0 0,0 0 0,0 0 64,0 0-64,-3-31 32,-29 31-64,32 0 128,0 0-128,0 0 32,-3 0-32,3 0 32,-32-32 32,32 32-64,0 0 0,0 0 64,-2 0-32,2 0-64,0 0 96,-32-31-64,32 31 32,-3 0-32,3 0 0,0 0 0,-32 0 0,32 0 32,0 0-64,-3-32 64,3 32-64,0 0 64,0 0-32,-32 0 0,32 0 0,-3 0 0,-29 0 32,32 0-64,0 0 64,-32 0-64,32-31 64,-3 31-64,-29 0 64,32 0-64,-32 0 64,32 0-32,-32 0 0,32 0-32,0 0 32,-3-32 32,3 32-32,0 0 0,-32 0 0,32 0 0,0 0 0,-3-31 0,3 31 0,-32 0 0,32 0 65,0 0-65,-32 0 32,30 0-64,2-31 32,-32 31 0,0 0 32,32 0-64,-32 0 32,32 0 32,-32 0-64,0 0 64,32 0-64,-32 0 96,0 0-64,29 0 64,-29 0-32,0 0 0,32 0 64,-32-32-64,32 32 0,-32 0-32,32 0 0,-32 0 0,29 0 32,3 0-64,0 0 64,-32 0-32,32 0 0,0-31 0,-32 31-32,0 0 64,29 0-64,-29 0 96,0 0-96,0 0 128,0 0-64,0 0 32,0 0 64,0 0 32,0 0 1,0 0-194,0 0 98,0 0-65,0 0 64,0 0-64,0 0 32,0 0 32,0 0-64,0 0 32,0 0-32,0 0 0,0 0-32,0 0 32,0 0-160,0 0-97,0 0 1,32 0-801,-32 0-1858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9T19:13:36.374"/>
    </inkml:context>
    <inkml:brush xml:id="br0">
      <inkml:brushProperty name="width" value="0.15875" units="cm"/>
      <inkml:brushProperty name="height" value="0.15875" units="cm"/>
      <inkml:brushProperty name="color" value="#F1A778"/>
      <inkml:brushProperty name="fitToCurve" value="1"/>
    </inkml:brush>
  </inkml:definitions>
  <inkml:traceGroup>
    <inkml:annotationXML>
      <emma:emma xmlns:emma="http://www.w3.org/2003/04/emma" version="1.0">
        <emma:interpretation id="{CEA1847A-41AF-42D7-ACF4-D178B3DEDC17}" emma:medium="tactile" emma:mode="ink">
          <msink:context xmlns:msink="http://schemas.microsoft.com/ink/2010/main" type="inkDrawing" rotatedBoundingBox="15689,9396 16241,5125 17155,5243 16604,9514" semanticType="callout" shapeName="Other"/>
        </emma:interpretation>
      </emma:emma>
    </inkml:annotationXML>
    <inkml:trace contextRef="#ctx0" brushRef="#br0">0 3703 160,'0'0'448,"0"0"-64,0 0-127,0 0-97,0 0-32,0 0-320,0 0 32,0 0 320,0 0-64,0 0 32,0 0-128,0 0 64,0 0-32,0-31-96,0 31 64,0 0-128,0-32 128,32 1 0,-32 0 0,0 31 0,32-32 64,-32 1-32,32-1-32,-32 1 32,32-1-32,-32 1 0,0 0 0,29-1 32,-29 1-32,0 2 64,0-2 0,0-1 0,32 32 128,-32-31-63,0-1-65,0 1 128,0-1-32,0 32-64,0-31 32,0 0-64,0-1-32,0 1 0,0-1 64,32 1-64,-32-32-32,0 32 64,0-1-64,32 1 97,-32-32-97,0 32 64,32-1-64,-32 1 32,0-1 64,0 1-96,0-32 32,29 32 32,-29-1 32,0 1-32,0-1 96,0 1-128,0-32 32,32 32 64,-32-1-96,0-30 32,0 30 0,0 1 1,32-1-65,-32-30 128,0 30-64,0 1 32,0-1-96,0 1 128,32-1 32,-32 1-128,0 0 32,0-1-32,0 1 128,0-1-64,0 1 1,0 0 95,0-1-64,0 1-32,0-1-96,0 32 32,0-31 32,0-1-32,0 1 32,0 0 64,29-1-96,-29 1 32,0-1-32,0-30-32,0 30 64,0 1-64,0 31 32,0-32-32,0 1 65,0-1-65,0 1 0,0 0 0,32-1 0,-32 1 0,0-1-65,0 1-63,0 0-64,0-32 192,32 31-64,-32 1 64,0-1-32,0 1-128,32 0-64,-32-32 192,0 31-193,0 1 161,0 0 0,32-1 32,-32 1-64,0-1 96,29 1-64,-29-1 96,0 1-160,0 31 160,32-31 32,-32-1-448,0 32 576,32-31-160,-32 31-128,0-32 256,0 32-224,32 0 32,-32-31 32,0 31 32,0 0 32,0 0-64,0 0 32,0 0-32,0 0 32,0 0-64,0 0 32,30-31-32,-30 31 32,0 0 0,0 0-64,0 0 64,0 0-32,32 0 32,-32-32-32,0 32 64,32 0-64,0 0-160,-32-31 128,32 31-64,-32 0-97,29 0 65,-29 0 160,32 0-64,-32 0 32,32 0-160,0 0 64,0 0 64,-32 0-32,29 0 64,3 0-32,0 0 32,0 0-97,-3 0 33,3 0 128,0 0 32,-32 31-64,32-31 193,-32 32-129,32-1 32,-32-31-32,0 31 64,0-31 64,0 32-64,29-32-32,-29 0-64,0 31 32,0-31 193,0 32-129,0-32 0,0 31-64,0 0 320,0-31-384,0 32 160,0-1-95,0 1 63,0-1-32,0-31 64,0 32-32,0-1 0,0-31 96,0 31-96,0 1 65,0-1-129,0-31 32,0 32-32,0-1-32,-29 32-32,29-32 32,0 1 64,0-1-64,-32 1 64,32-1 0,0-31 32,0 31-32,0-31 1,-32 32-65,32-1 64,0 1-128,0-1 64,-32 0 64,32 1-128,-32-1 32,32 1 0,-29-1 32,29 32-64,0-32 64,-32 1-32,32-1 64,-32 1-128,32-1 128,0 0 0,0 1-32,-32-32 32,32 31-64,0 1 96,0-1-96,0 1 32,0-1-32,0 0 0,0 1 32,-29-1-32,29 1 64,0-32-64,0 31 64,0 0-64,0-31 64,0 32 0,0-1-32,-32-31 32,32 32-64,0-1 32,0-31-64,0 32 161,0-1-161,0 0 64,-32-31 32,32 32 0,0-1-64,0 1 32,0-1 0,0-31-32,0 31 0,0-31 0,0 32 0,0-1 32,0-31 32,0 32-64,0-1 32,0 0-64,0 1 64,0-1-32,0-31 0,0 32 32,0-32-64,0 0 32,0 31 0,-32-31 32,32 0 0,0 32-64,0-32 64,0 31-64,0-31 64,0 31-64,0 1 64,0-32-64,0 31 64,0 1-64,0-32 64,0 31-32,0 0 0,0-31 64,0 32-96,0-32 32,0 31 0,0 1 32,0-32-64,0 31 32,0-31 0,0 0 96,0 32-32,0-32-96,0 31 64,0-31 0,0 31 0,0-31 0,0 32 32,0-32-64,0 31 0,0-31 32,0 32 0,0-1 0,0-31-64,-32 31 96,32-31-64,0 32 0,0-32 0,0 31 0,0-31 0,0 32 0,0-32 32,0 31-64,0-31 128,0 0-160,0 32 193,0-32-194,0 31 130,0-31-130,-29 0 65,29 29 0,0-29 65,0 31-65,0-31-129,0 32 258,-32-32-194,32 31 130,0-31-130,0 0 65,0 0 0,0 31 0,0-31-64,0 0 64,0 0 0,0 0-32,0 0 64,0 0-96,0 0 64,0 0-64,0 0 64,0 0 0,0 0 0,0 0-32,0 0-32,0 0 128,0 0-128,0 0 64,0 32 0,0-32-32,0 0 32,-32 0 0,32 0 0,0 31 0,0-31 32,0 0-64,0 32 64,0-32-64,0 0 64,0 31-32,0-31 0,0 0 0,-32 0-32,32 0 64,0 0-64,0 32 64,0-32-64,0 0 64,0 0-32,0 0 0,0 0 0,0 0 0,0 0 0,0 0-32,0 0 64,0 0-64,0 0 64,0 0-64,0 0 64,0 0-64,0 0 32,0 31 0,0-31 0,0 0 0,0 0-32,0 31 64,0-31-64,0 0 64,0 0-64,0 0 32,0 32-32,0-32 32,0 0 0,0 0 0,0 0 0,0 31 0,-32-31 32,32 0-64,0 0 32,0 0 32,0 0-32,0 32 0,0-32-64,0 0 96,0 0-32,0 0 0,0 0 0,0 0 0,0 0 0,0 31 0,0-31 0,0 0 0,0 0 0,0 0 32,0 0-32,0 0-32,0 0 64,0 0-64,0 0 32,0 31 0,0-31 0,0 0 0,0 0 0,-30 0 0,30 0 0,0 0 32,0 0-96,0 0 128,0 0-96,0 0 32,0 0 0,0 0-32,0 0 64,0 0-64,0 0 64,0 0-64,0 0 64,0 0-96,0 0 64,0 0-64,0 0 64,0 0 0,0 0 0,0 0 0,0 0-32,0 0 64,0 0-64,0 0 64,0 0-64,0 0 32,0 0 0,0 0 0,0 0 32,0 0-64,0 0 64,0 0-64,0 0 64,0 0-64,0 0 32,0 32 0,0-32 0,0 0 0,0 0-32,0 0 64,0 0-64,0 0 64,0 0-64,0 0 64,0 0-32,0 31 0,0-31 0,0 0 0,0 0 0,0 0 0,0 0 32,0 0-64,0 32 64,0-32-64,0 0 64,0 0-32,0 0-32,0 0 32,0 0 0,0 31 32,0-31-64,0 0 64,0 0-64,0 0 128,0 0-160,0 0 128,0 32-64,0-32 0,0 0 0,0 0 0,0 0 0,0 0-64,0 31 160,0-31-128,0 0 32,0 0 0,0 31 0,0-31-64,0 0 64,-32 0 64,32 0-160,0 32 192,0-32-160,0 0 64,0 0 64,0 0-128,0 31 64,0-31-32,0 0 64,0 0-64,0 0 128,0 0-192,0 0 128,0 0-64,0 0 32,0 0 0,0 0 0,0 0-32,0 0 32,0 0 0,0 0-32,0 0 0,0 0-64,0 0 96,0 0-64,0 0 32,0 0 32,0 0 0,0 0 0,0 0-32,0 0 32,0 0-32,0 0 64,0 0-64,0 0 32,0 0 32,0 0-32,0 0 0,0 0-32,0 0 64,0 0-64,0 0 64,0 0-64,0 0 64,0 0-32,0 0 0,0 0 0,0 0 0,0 0 32,0 0-64,0 0 64,0 0-64,0 0 64,0 0-32,0 0 0,0 0 32,0 0-32,0 0 0,0 0-32,0 0 64,0 0-64,0 0 96,0 0-96,0 0 64,0 0-64,0 0 64,0 0-32,0 0 0,0 0 32,0 0-64,0 0 64,0 0-64,0 0 64,0 0-64,0 0 64,0 0-32,0 0 0,0 0 64,0 0-64,0 0 32,0 0-32,0 0 32,0 0 0,0 0 32,0 0 64,0 0-96,0 0 0,0 32 0,0-32 32,0 31-128,0-31 128,0 31-128,0-31 160,0 0-128,0 32 64,0-32-32,0 0 32,0 0-32,0 31 0,0-31 32,0 0-64,0 0 32,0 0-32,0 32 96,0-32-96,0 0 0,0 0 64,0 0-64,0 0 32,0 0-32,0 0 32,0 0-64,0 0 64,0 0-32,0 0 64,0 0-64,0 0 0,0 0 32,0 0-32,0 0 32,0 0-128,0 0 128,0 0-32,0 0 0,0 0 32,0 0 0,0 0-32,0 0 32,0 0 32,0 0-32,0 0 0,0 0-32,0 0 64,0 0-64,0 0 64,0 0-32,0 0-32,0 0 64,0 0-32,0 0 0,0 0-32,0 0 32,0 0 0,0 0 32,0 0-32,0 0 0,0 0-32,0 0 32,0 0 32,0 0-96,0 0 128,0 0-96,0 0 64,0 0-64,0 0 0,0 0 32,0 0-32,0 0-32,0 0 32,0 0 64,0 0-160,0 0 128,0 0-128,0 0 63,0 0-95,0 0-64,0 0-192,0 0-385,0 0-64,0 0-448,0 0 0,0 0-417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customXml" Target="../ink/ink2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8.xml"/><Relationship Id="rId13" Type="http://schemas.openxmlformats.org/officeDocument/2006/relationships/customXml" Target="../ink/ink11.xml"/><Relationship Id="rId18" Type="http://schemas.openxmlformats.org/officeDocument/2006/relationships/image" Target="../media/image9.emf"/><Relationship Id="rId3" Type="http://schemas.openxmlformats.org/officeDocument/2006/relationships/customXml" Target="../ink/ink4.xml"/><Relationship Id="rId7" Type="http://schemas.openxmlformats.org/officeDocument/2006/relationships/customXml" Target="../ink/ink7.xml"/><Relationship Id="rId12" Type="http://schemas.openxmlformats.org/officeDocument/2006/relationships/customXml" Target="../ink/ink10.xml"/><Relationship Id="rId17" Type="http://schemas.openxmlformats.org/officeDocument/2006/relationships/customXml" Target="../ink/ink14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.xml"/><Relationship Id="rId11" Type="http://schemas.openxmlformats.org/officeDocument/2006/relationships/image" Target="../media/image7.emf"/><Relationship Id="rId5" Type="http://schemas.openxmlformats.org/officeDocument/2006/relationships/customXml" Target="../ink/ink5.xml"/><Relationship Id="rId15" Type="http://schemas.openxmlformats.org/officeDocument/2006/relationships/customXml" Target="../ink/ink13.xml"/><Relationship Id="rId10" Type="http://schemas.openxmlformats.org/officeDocument/2006/relationships/customXml" Target="../ink/ink9.xml"/><Relationship Id="rId4" Type="http://schemas.openxmlformats.org/officeDocument/2006/relationships/image" Target="../media/image5.emf"/><Relationship Id="rId9" Type="http://schemas.openxmlformats.org/officeDocument/2006/relationships/image" Target="../media/image6.emf"/><Relationship Id="rId14" Type="http://schemas.openxmlformats.org/officeDocument/2006/relationships/customXml" Target="../ink/ink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customXml" Target="../ink/ink15.xml"/><Relationship Id="rId7" Type="http://schemas.openxmlformats.org/officeDocument/2006/relationships/customXml" Target="../ink/ink17.xml"/><Relationship Id="rId12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emf"/><Relationship Id="rId11" Type="http://schemas.openxmlformats.org/officeDocument/2006/relationships/customXml" Target="../ink/ink19.xml"/><Relationship Id="rId5" Type="http://schemas.openxmlformats.org/officeDocument/2006/relationships/customXml" Target="../ink/ink16.xml"/><Relationship Id="rId10" Type="http://schemas.openxmlformats.org/officeDocument/2006/relationships/image" Target="../media/image13.emf"/><Relationship Id="rId4" Type="http://schemas.openxmlformats.org/officeDocument/2006/relationships/image" Target="../media/image10.emf"/><Relationship Id="rId9" Type="http://schemas.openxmlformats.org/officeDocument/2006/relationships/customXml" Target="../ink/ink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24.xml"/><Relationship Id="rId13" Type="http://schemas.openxmlformats.org/officeDocument/2006/relationships/customXml" Target="../ink/ink29.xml"/><Relationship Id="rId3" Type="http://schemas.openxmlformats.org/officeDocument/2006/relationships/customXml" Target="../ink/ink20.xml"/><Relationship Id="rId7" Type="http://schemas.openxmlformats.org/officeDocument/2006/relationships/customXml" Target="../ink/ink23.xml"/><Relationship Id="rId12" Type="http://schemas.openxmlformats.org/officeDocument/2006/relationships/customXml" Target="../ink/ink28.xml"/><Relationship Id="rId2" Type="http://schemas.openxmlformats.org/officeDocument/2006/relationships/notesSlide" Target="../notesSlides/notesSlide5.xml"/><Relationship Id="rId16" Type="http://schemas.openxmlformats.org/officeDocument/2006/relationships/customXml" Target="../ink/ink32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2.xml"/><Relationship Id="rId11" Type="http://schemas.openxmlformats.org/officeDocument/2006/relationships/customXml" Target="../ink/ink27.xml"/><Relationship Id="rId5" Type="http://schemas.openxmlformats.org/officeDocument/2006/relationships/customXml" Target="../ink/ink21.xml"/><Relationship Id="rId15" Type="http://schemas.openxmlformats.org/officeDocument/2006/relationships/customXml" Target="../ink/ink31.xml"/><Relationship Id="rId10" Type="http://schemas.openxmlformats.org/officeDocument/2006/relationships/customXml" Target="../ink/ink26.xml"/><Relationship Id="rId4" Type="http://schemas.openxmlformats.org/officeDocument/2006/relationships/image" Target="../media/image15.emf"/><Relationship Id="rId9" Type="http://schemas.openxmlformats.org/officeDocument/2006/relationships/customXml" Target="../ink/ink25.xml"/><Relationship Id="rId14" Type="http://schemas.openxmlformats.org/officeDocument/2006/relationships/customXml" Target="../ink/ink3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6.xml"/><Relationship Id="rId13" Type="http://schemas.openxmlformats.org/officeDocument/2006/relationships/customXml" Target="../ink/ink39.xml"/><Relationship Id="rId18" Type="http://schemas.openxmlformats.org/officeDocument/2006/relationships/customXml" Target="../ink/ink43.xml"/><Relationship Id="rId3" Type="http://schemas.openxmlformats.org/officeDocument/2006/relationships/customXml" Target="../ink/ink33.xml"/><Relationship Id="rId21" Type="http://schemas.openxmlformats.org/officeDocument/2006/relationships/customXml" Target="../ink/ink46.xml"/><Relationship Id="rId7" Type="http://schemas.openxmlformats.org/officeDocument/2006/relationships/customXml" Target="../ink/ink35.xml"/><Relationship Id="rId12" Type="http://schemas.openxmlformats.org/officeDocument/2006/relationships/image" Target="../media/image19.emf"/><Relationship Id="rId17" Type="http://schemas.openxmlformats.org/officeDocument/2006/relationships/customXml" Target="../ink/ink42.xml"/><Relationship Id="rId2" Type="http://schemas.openxmlformats.org/officeDocument/2006/relationships/notesSlide" Target="../notesSlides/notesSlide6.xml"/><Relationship Id="rId16" Type="http://schemas.openxmlformats.org/officeDocument/2006/relationships/customXml" Target="../ink/ink41.xml"/><Relationship Id="rId20" Type="http://schemas.openxmlformats.org/officeDocument/2006/relationships/customXml" Target="../ink/ink4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emf"/><Relationship Id="rId11" Type="http://schemas.openxmlformats.org/officeDocument/2006/relationships/customXml" Target="../ink/ink38.xml"/><Relationship Id="rId5" Type="http://schemas.openxmlformats.org/officeDocument/2006/relationships/customXml" Target="../ink/ink34.xml"/><Relationship Id="rId15" Type="http://schemas.openxmlformats.org/officeDocument/2006/relationships/customXml" Target="../ink/ink40.xml"/><Relationship Id="rId10" Type="http://schemas.openxmlformats.org/officeDocument/2006/relationships/image" Target="../media/image18.emf"/><Relationship Id="rId19" Type="http://schemas.openxmlformats.org/officeDocument/2006/relationships/customXml" Target="../ink/ink44.xml"/><Relationship Id="rId4" Type="http://schemas.openxmlformats.org/officeDocument/2006/relationships/image" Target="../media/image16.emf"/><Relationship Id="rId9" Type="http://schemas.openxmlformats.org/officeDocument/2006/relationships/customXml" Target="../ink/ink37.xml"/><Relationship Id="rId14" Type="http://schemas.openxmlformats.org/officeDocument/2006/relationships/image" Target="../media/image20.emf"/><Relationship Id="rId22" Type="http://schemas.openxmlformats.org/officeDocument/2006/relationships/customXml" Target="../ink/ink4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52.xml"/><Relationship Id="rId13" Type="http://schemas.openxmlformats.org/officeDocument/2006/relationships/customXml" Target="../ink/ink55.xml"/><Relationship Id="rId18" Type="http://schemas.openxmlformats.org/officeDocument/2006/relationships/image" Target="../media/image180.emf"/><Relationship Id="rId3" Type="http://schemas.openxmlformats.org/officeDocument/2006/relationships/customXml" Target="../ink/ink48.xml"/><Relationship Id="rId21" Type="http://schemas.openxmlformats.org/officeDocument/2006/relationships/customXml" Target="../ink/ink62.xml"/><Relationship Id="rId7" Type="http://schemas.openxmlformats.org/officeDocument/2006/relationships/customXml" Target="../ink/ink51.xml"/><Relationship Id="rId12" Type="http://schemas.openxmlformats.org/officeDocument/2006/relationships/image" Target="../media/image170.emf"/><Relationship Id="rId17" Type="http://schemas.openxmlformats.org/officeDocument/2006/relationships/customXml" Target="../ink/ink59.xml"/><Relationship Id="rId2" Type="http://schemas.openxmlformats.org/officeDocument/2006/relationships/notesSlide" Target="../notesSlides/notesSlide7.xml"/><Relationship Id="rId16" Type="http://schemas.openxmlformats.org/officeDocument/2006/relationships/customXml" Target="../ink/ink58.xml"/><Relationship Id="rId20" Type="http://schemas.openxmlformats.org/officeDocument/2006/relationships/customXml" Target="../ink/ink61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50.xml"/><Relationship Id="rId11" Type="http://schemas.openxmlformats.org/officeDocument/2006/relationships/customXml" Target="../ink/ink54.xml"/><Relationship Id="rId24" Type="http://schemas.openxmlformats.org/officeDocument/2006/relationships/customXml" Target="../ink/ink65.xml"/><Relationship Id="rId5" Type="http://schemas.openxmlformats.org/officeDocument/2006/relationships/customXml" Target="../ink/ink49.xml"/><Relationship Id="rId15" Type="http://schemas.openxmlformats.org/officeDocument/2006/relationships/customXml" Target="../ink/ink57.xml"/><Relationship Id="rId23" Type="http://schemas.openxmlformats.org/officeDocument/2006/relationships/customXml" Target="../ink/ink64.xml"/><Relationship Id="rId10" Type="http://schemas.openxmlformats.org/officeDocument/2006/relationships/image" Target="../media/image160.emf"/><Relationship Id="rId19" Type="http://schemas.openxmlformats.org/officeDocument/2006/relationships/customXml" Target="../ink/ink60.xml"/><Relationship Id="rId4" Type="http://schemas.openxmlformats.org/officeDocument/2006/relationships/image" Target="../media/image150.emf"/><Relationship Id="rId9" Type="http://schemas.openxmlformats.org/officeDocument/2006/relationships/customXml" Target="../ink/ink53.xml"/><Relationship Id="rId14" Type="http://schemas.openxmlformats.org/officeDocument/2006/relationships/customXml" Target="../ink/ink56.xml"/><Relationship Id="rId22" Type="http://schemas.openxmlformats.org/officeDocument/2006/relationships/customXml" Target="../ink/ink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657350"/>
            <a:ext cx="5486400" cy="1384995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keep track of your friends’ favorite flavors of ice cream?</a:t>
            </a:r>
            <a:endParaRPr lang="en-US" sz="2800" dirty="0">
              <a:solidFill>
                <a:schemeClr val="accent5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Ink 10"/>
              <p14:cNvContentPartPr/>
              <p14:nvPr/>
            </p14:nvContentPartPr>
            <p14:xfrm>
              <a:off x="969249" y="3471849"/>
              <a:ext cx="852120" cy="84996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40089" y="3441609"/>
                <a:ext cx="906840" cy="90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0" name="Ink 19"/>
              <p14:cNvContentPartPr/>
              <p14:nvPr/>
            </p14:nvContentPartPr>
            <p14:xfrm>
              <a:off x="655689" y="2658969"/>
              <a:ext cx="1449360" cy="87084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2289" y="2637009"/>
                <a:ext cx="1499400" cy="92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6" name="Ink 25"/>
              <p14:cNvContentPartPr/>
              <p14:nvPr/>
            </p14:nvContentPartPr>
            <p14:xfrm>
              <a:off x="1279569" y="3224889"/>
              <a:ext cx="11880" cy="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11880" cy="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14450"/>
            <a:ext cx="78867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gather information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recording tally marks in a table.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tally marks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1279209" y="2174049"/>
              <a:ext cx="121680" cy="6084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52209" y="2150649"/>
                <a:ext cx="161280" cy="65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/>
              <p14:cNvContentPartPr/>
              <p14:nvPr/>
            </p14:nvContentPartPr>
            <p14:xfrm>
              <a:off x="1553289" y="2174049"/>
              <a:ext cx="121680" cy="60840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26289" y="2150649"/>
                <a:ext cx="161280" cy="65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/>
              <p14:cNvContentPartPr/>
              <p14:nvPr/>
            </p14:nvContentPartPr>
            <p14:xfrm>
              <a:off x="1828800" y="2174049"/>
              <a:ext cx="121680" cy="60840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01800" y="2150649"/>
                <a:ext cx="161280" cy="65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Ink 7"/>
              <p14:cNvContentPartPr/>
              <p14:nvPr/>
            </p14:nvContentPartPr>
            <p14:xfrm>
              <a:off x="2057400" y="2202009"/>
              <a:ext cx="121680" cy="60840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30400" y="2178609"/>
                <a:ext cx="161280" cy="65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/>
              <p14:cNvContentPartPr/>
              <p14:nvPr/>
            </p14:nvContentPartPr>
            <p14:xfrm>
              <a:off x="1008129" y="2343969"/>
              <a:ext cx="1502640" cy="24840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91209" y="2321289"/>
                <a:ext cx="154008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8" name="Ink 37"/>
              <p14:cNvContentPartPr/>
              <p14:nvPr/>
            </p14:nvContentPartPr>
            <p14:xfrm>
              <a:off x="5673369" y="1879929"/>
              <a:ext cx="475560" cy="1537200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664009" y="1866969"/>
                <a:ext cx="501120" cy="156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9" name="Ink 38"/>
              <p14:cNvContentPartPr/>
              <p14:nvPr/>
            </p14:nvContentPartPr>
            <p14:xfrm>
              <a:off x="6043100" y="1823769"/>
              <a:ext cx="475560" cy="1537200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033740" y="1810809"/>
                <a:ext cx="501120" cy="156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2" name="Ink 41"/>
              <p14:cNvContentPartPr/>
              <p14:nvPr/>
            </p14:nvContentPartPr>
            <p14:xfrm>
              <a:off x="6433280" y="2069289"/>
              <a:ext cx="475560" cy="1537200"/>
            </p14:xfrm>
          </p:contentPart>
        </mc:Choice>
        <mc:Fallback xmlns="">
          <p:pic>
            <p:nvPicPr>
              <p:cNvPr id="42" name="Ink 4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423920" y="2056329"/>
                <a:ext cx="501120" cy="156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43" name="Ink 42"/>
              <p14:cNvContentPartPr/>
              <p14:nvPr/>
            </p14:nvContentPartPr>
            <p14:xfrm>
              <a:off x="6783989" y="2343969"/>
              <a:ext cx="475560" cy="1537200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774629" y="2331009"/>
                <a:ext cx="501120" cy="156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9" name="Ink 48"/>
              <p14:cNvContentPartPr/>
              <p14:nvPr/>
            </p14:nvContentPartPr>
            <p14:xfrm>
              <a:off x="5367009" y="3088809"/>
              <a:ext cx="1685520" cy="1222920"/>
            </p14:xfrm>
          </p:contentPart>
        </mc:Choice>
        <mc:Fallback xmlns="">
          <p:pic>
            <p:nvPicPr>
              <p:cNvPr id="49" name="Ink 48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343249" y="3066129"/>
                <a:ext cx="1728720" cy="126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0" name="Ink 49"/>
              <p14:cNvContentPartPr/>
              <p14:nvPr/>
            </p14:nvContentPartPr>
            <p14:xfrm>
              <a:off x="6961809" y="3959649"/>
              <a:ext cx="22320" cy="360"/>
            </p14:xfrm>
          </p:contentPart>
        </mc:Choice>
        <mc:Fallback xmlns="">
          <p:pic>
            <p:nvPicPr>
              <p:cNvPr id="50" name="Ink 49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954249" y="3951369"/>
                <a:ext cx="38160" cy="1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Not crossing the group of four tally marks with the fifth tally mark.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2400609" y="2726649"/>
              <a:ext cx="43560" cy="95940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70369" y="2700729"/>
                <a:ext cx="87480" cy="10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/>
              <p14:cNvContentPartPr/>
              <p14:nvPr/>
            </p14:nvContentPartPr>
            <p14:xfrm>
              <a:off x="2849889" y="2750409"/>
              <a:ext cx="37440" cy="91548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23969" y="2728809"/>
                <a:ext cx="92880" cy="96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/>
              <p14:cNvContentPartPr/>
              <p14:nvPr/>
            </p14:nvContentPartPr>
            <p14:xfrm>
              <a:off x="3324369" y="2724489"/>
              <a:ext cx="57960" cy="92988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00609" y="2707929"/>
                <a:ext cx="109440" cy="97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k 11"/>
              <p14:cNvContentPartPr/>
              <p14:nvPr/>
            </p14:nvContentPartPr>
            <p14:xfrm>
              <a:off x="3765009" y="2778849"/>
              <a:ext cx="59400" cy="87156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36929" y="2760489"/>
                <a:ext cx="108360" cy="9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Ink 12"/>
              <p14:cNvContentPartPr/>
              <p14:nvPr/>
            </p14:nvContentPartPr>
            <p14:xfrm>
              <a:off x="4365129" y="2705049"/>
              <a:ext cx="59760" cy="100584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334529" y="2693169"/>
                <a:ext cx="124920" cy="105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953411" y="3252611"/>
            <a:ext cx="7829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     stars 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     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circles        hearts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5-Point Star 1"/>
          <p:cNvSpPr/>
          <p:nvPr/>
        </p:nvSpPr>
        <p:spPr>
          <a:xfrm>
            <a:off x="2072618" y="2255920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5-Point Star 28"/>
          <p:cNvSpPr/>
          <p:nvPr/>
        </p:nvSpPr>
        <p:spPr>
          <a:xfrm>
            <a:off x="7275431" y="1019526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5-Point Star 29"/>
          <p:cNvSpPr/>
          <p:nvPr/>
        </p:nvSpPr>
        <p:spPr>
          <a:xfrm>
            <a:off x="1569655" y="1390203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5-Point Star 31"/>
          <p:cNvSpPr/>
          <p:nvPr/>
        </p:nvSpPr>
        <p:spPr>
          <a:xfrm>
            <a:off x="5640158" y="1970170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5-Point Star 43"/>
          <p:cNvSpPr/>
          <p:nvPr/>
        </p:nvSpPr>
        <p:spPr>
          <a:xfrm>
            <a:off x="3425374" y="1037165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5-Point Star 44"/>
          <p:cNvSpPr/>
          <p:nvPr/>
        </p:nvSpPr>
        <p:spPr>
          <a:xfrm>
            <a:off x="3429000" y="2277631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Heart 4"/>
          <p:cNvSpPr/>
          <p:nvPr/>
        </p:nvSpPr>
        <p:spPr>
          <a:xfrm>
            <a:off x="2289831" y="944578"/>
            <a:ext cx="571500" cy="591577"/>
          </a:xfrm>
          <a:prstGeom prst="hear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Heart 45"/>
          <p:cNvSpPr/>
          <p:nvPr/>
        </p:nvSpPr>
        <p:spPr>
          <a:xfrm>
            <a:off x="614539" y="1981844"/>
            <a:ext cx="571500" cy="591577"/>
          </a:xfrm>
          <a:prstGeom prst="hear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Heart 46"/>
          <p:cNvSpPr/>
          <p:nvPr/>
        </p:nvSpPr>
        <p:spPr>
          <a:xfrm>
            <a:off x="4353519" y="1180394"/>
            <a:ext cx="571500" cy="591577"/>
          </a:xfrm>
          <a:prstGeom prst="hear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Heart 47"/>
          <p:cNvSpPr/>
          <p:nvPr/>
        </p:nvSpPr>
        <p:spPr>
          <a:xfrm>
            <a:off x="4633320" y="1981843"/>
            <a:ext cx="571500" cy="591577"/>
          </a:xfrm>
          <a:prstGeom prst="hear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Heart 48"/>
          <p:cNvSpPr/>
          <p:nvPr/>
        </p:nvSpPr>
        <p:spPr>
          <a:xfrm>
            <a:off x="6737798" y="1757030"/>
            <a:ext cx="571500" cy="591577"/>
          </a:xfrm>
          <a:prstGeom prst="hear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631104" y="1723064"/>
            <a:ext cx="571500" cy="554567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5286015" y="1037165"/>
            <a:ext cx="571500" cy="554567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5" name="Ink 14"/>
              <p14:cNvContentPartPr/>
              <p14:nvPr/>
            </p14:nvContentPartPr>
            <p14:xfrm>
              <a:off x="6446108" y="3834733"/>
              <a:ext cx="348840" cy="45324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33508" y="3821413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3" name="Ink 52"/>
              <p14:cNvContentPartPr/>
              <p14:nvPr/>
            </p14:nvContentPartPr>
            <p14:xfrm>
              <a:off x="1821136" y="3844217"/>
              <a:ext cx="348840" cy="453240"/>
            </p14:xfrm>
          </p:contentPart>
        </mc:Choice>
        <mc:Fallback xmlns="">
          <p:pic>
            <p:nvPicPr>
              <p:cNvPr id="53" name="Ink 5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08536" y="3830897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4" name="Ink 53"/>
              <p14:cNvContentPartPr/>
              <p14:nvPr/>
            </p14:nvContentPartPr>
            <p14:xfrm>
              <a:off x="1821136" y="4440373"/>
              <a:ext cx="348840" cy="453240"/>
            </p14:xfrm>
          </p:contentPart>
        </mc:Choice>
        <mc:Fallback xmlns="">
          <p:pic>
            <p:nvPicPr>
              <p:cNvPr id="54" name="Ink 5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08536" y="4427053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6" name="Ink 55"/>
              <p14:cNvContentPartPr/>
              <p14:nvPr/>
            </p14:nvContentPartPr>
            <p14:xfrm>
              <a:off x="4179099" y="4061353"/>
              <a:ext cx="348840" cy="453240"/>
            </p14:xfrm>
          </p:contentPart>
        </mc:Choice>
        <mc:Fallback xmlns="">
          <p:pic>
            <p:nvPicPr>
              <p:cNvPr id="56" name="Ink 5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66499" y="4048033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7" name="Ink 56"/>
              <p14:cNvContentPartPr/>
              <p14:nvPr/>
            </p14:nvContentPartPr>
            <p14:xfrm>
              <a:off x="6388958" y="4379477"/>
              <a:ext cx="348840" cy="453240"/>
            </p14:xfrm>
          </p:contentPart>
        </mc:Choice>
        <mc:Fallback xmlns="">
          <p:pic>
            <p:nvPicPr>
              <p:cNvPr id="57" name="Ink 5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76358" y="4366157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8" name="Ink 57"/>
              <p14:cNvContentPartPr/>
              <p14:nvPr/>
            </p14:nvContentPartPr>
            <p14:xfrm>
              <a:off x="2550118" y="4053904"/>
              <a:ext cx="348840" cy="453240"/>
            </p14:xfrm>
          </p:contentPart>
        </mc:Choice>
        <mc:Fallback xmlns="">
          <p:pic>
            <p:nvPicPr>
              <p:cNvPr id="58" name="Ink 5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37518" y="4040584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59" name="Ink 58"/>
              <p14:cNvContentPartPr/>
              <p14:nvPr/>
            </p14:nvContentPartPr>
            <p14:xfrm>
              <a:off x="7101011" y="3876630"/>
              <a:ext cx="348840" cy="453240"/>
            </p14:xfrm>
          </p:contentPart>
        </mc:Choice>
        <mc:Fallback xmlns="">
          <p:pic>
            <p:nvPicPr>
              <p:cNvPr id="59" name="Ink 5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88411" y="3863310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0" name="Ink 59"/>
              <p14:cNvContentPartPr/>
              <p14:nvPr/>
            </p14:nvContentPartPr>
            <p14:xfrm>
              <a:off x="2742434" y="4440373"/>
              <a:ext cx="348840" cy="453240"/>
            </p14:xfrm>
          </p:contentPart>
        </mc:Choice>
        <mc:Fallback xmlns="">
          <p:pic>
            <p:nvPicPr>
              <p:cNvPr id="60" name="Ink 5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29834" y="4427053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61" name="Ink 60"/>
              <p14:cNvContentPartPr/>
              <p14:nvPr/>
            </p14:nvContentPartPr>
            <p14:xfrm>
              <a:off x="6947348" y="3650010"/>
              <a:ext cx="348840" cy="453240"/>
            </p14:xfrm>
          </p:contentPart>
        </mc:Choice>
        <mc:Fallback xmlns="">
          <p:pic>
            <p:nvPicPr>
              <p:cNvPr id="61" name="Ink 6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34748" y="3636690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62" name="Ink 61"/>
              <p14:cNvContentPartPr/>
              <p14:nvPr/>
            </p14:nvContentPartPr>
            <p14:xfrm>
              <a:off x="4583941" y="4276914"/>
              <a:ext cx="348840" cy="453240"/>
            </p14:xfrm>
          </p:contentPart>
        </mc:Choice>
        <mc:Fallback xmlns="">
          <p:pic>
            <p:nvPicPr>
              <p:cNvPr id="62" name="Ink 6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71341" y="4263594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63" name="Ink 62"/>
              <p14:cNvContentPartPr/>
              <p14:nvPr/>
            </p14:nvContentPartPr>
            <p14:xfrm>
              <a:off x="7023548" y="4290238"/>
              <a:ext cx="348840" cy="453240"/>
            </p14:xfrm>
          </p:contentPart>
        </mc:Choice>
        <mc:Fallback xmlns="">
          <p:pic>
            <p:nvPicPr>
              <p:cNvPr id="63" name="Ink 6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10948" y="4276918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64" name="Ink 63"/>
              <p14:cNvContentPartPr/>
              <p14:nvPr/>
            </p14:nvContentPartPr>
            <p14:xfrm>
              <a:off x="2149679" y="3969939"/>
              <a:ext cx="348840" cy="453240"/>
            </p14:xfrm>
          </p:contentPart>
        </mc:Choice>
        <mc:Fallback xmlns="">
          <p:pic>
            <p:nvPicPr>
              <p:cNvPr id="64" name="Ink 6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37079" y="3956619"/>
                <a:ext cx="374760" cy="47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65" name="Ink 64"/>
              <p14:cNvContentPartPr/>
              <p14:nvPr/>
            </p14:nvContentPartPr>
            <p14:xfrm>
              <a:off x="2115411" y="4516858"/>
              <a:ext cx="348840" cy="453240"/>
            </p14:xfrm>
          </p:contentPart>
        </mc:Choice>
        <mc:Fallback xmlns="">
          <p:pic>
            <p:nvPicPr>
              <p:cNvPr id="65" name="Ink 6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02811" y="4503538"/>
                <a:ext cx="374760" cy="47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 animBg="1"/>
      <p:bldP spid="2" grpId="1" animBg="1"/>
      <p:bldP spid="29" grpId="0" animBg="1"/>
      <p:bldP spid="29" grpId="1" animBg="1"/>
      <p:bldP spid="30" grpId="0" animBg="1"/>
      <p:bldP spid="30" grpId="1" animBg="1"/>
      <p:bldP spid="32" grpId="0" animBg="1"/>
      <p:bldP spid="32" grpId="1" animBg="1"/>
      <p:bldP spid="44" grpId="0" animBg="1"/>
      <p:bldP spid="44" grpId="1" animBg="1"/>
      <p:bldP spid="45" grpId="0" animBg="1"/>
      <p:bldP spid="45" grpId="1" animBg="1"/>
      <p:bldP spid="5" grpId="0" animBg="1"/>
      <p:bldP spid="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6" grpId="0" animBg="1"/>
      <p:bldP spid="6" grpId="1" animBg="1"/>
      <p:bldP spid="50" grpId="0" animBg="1"/>
      <p:bldP spid="5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953411" y="3252611"/>
            <a:ext cx="7829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     stars 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     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ircles        hearts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5-Point Star 1"/>
          <p:cNvSpPr/>
          <p:nvPr/>
        </p:nvSpPr>
        <p:spPr>
          <a:xfrm>
            <a:off x="2072618" y="2255920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5-Point Star 28"/>
          <p:cNvSpPr/>
          <p:nvPr/>
        </p:nvSpPr>
        <p:spPr>
          <a:xfrm>
            <a:off x="7275431" y="1019526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5-Point Star 29"/>
          <p:cNvSpPr/>
          <p:nvPr/>
        </p:nvSpPr>
        <p:spPr>
          <a:xfrm>
            <a:off x="1569655" y="1390203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5-Point Star 31"/>
          <p:cNvSpPr/>
          <p:nvPr/>
        </p:nvSpPr>
        <p:spPr>
          <a:xfrm>
            <a:off x="5640158" y="1970170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5-Point Star 43"/>
          <p:cNvSpPr/>
          <p:nvPr/>
        </p:nvSpPr>
        <p:spPr>
          <a:xfrm>
            <a:off x="3425374" y="1037165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5-Point Star 44"/>
          <p:cNvSpPr/>
          <p:nvPr/>
        </p:nvSpPr>
        <p:spPr>
          <a:xfrm>
            <a:off x="3429000" y="2277631"/>
            <a:ext cx="502963" cy="571500"/>
          </a:xfrm>
          <a:prstGeom prst="star5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Heart 4"/>
          <p:cNvSpPr/>
          <p:nvPr/>
        </p:nvSpPr>
        <p:spPr>
          <a:xfrm>
            <a:off x="2289831" y="944578"/>
            <a:ext cx="571500" cy="591577"/>
          </a:xfrm>
          <a:prstGeom prst="hear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Heart 45"/>
          <p:cNvSpPr/>
          <p:nvPr/>
        </p:nvSpPr>
        <p:spPr>
          <a:xfrm>
            <a:off x="614539" y="1981844"/>
            <a:ext cx="571500" cy="591577"/>
          </a:xfrm>
          <a:prstGeom prst="hear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Heart 46"/>
          <p:cNvSpPr/>
          <p:nvPr/>
        </p:nvSpPr>
        <p:spPr>
          <a:xfrm>
            <a:off x="4353519" y="1180394"/>
            <a:ext cx="571500" cy="591577"/>
          </a:xfrm>
          <a:prstGeom prst="hear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Heart 47"/>
          <p:cNvSpPr/>
          <p:nvPr/>
        </p:nvSpPr>
        <p:spPr>
          <a:xfrm>
            <a:off x="4633320" y="1981843"/>
            <a:ext cx="571500" cy="591577"/>
          </a:xfrm>
          <a:prstGeom prst="hear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Heart 48"/>
          <p:cNvSpPr/>
          <p:nvPr/>
        </p:nvSpPr>
        <p:spPr>
          <a:xfrm>
            <a:off x="6737798" y="1757030"/>
            <a:ext cx="571500" cy="591577"/>
          </a:xfrm>
          <a:prstGeom prst="hear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631104" y="1723064"/>
            <a:ext cx="571500" cy="554567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5286015" y="1037165"/>
            <a:ext cx="571500" cy="554567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/>
              <p14:cNvContentPartPr/>
              <p14:nvPr/>
            </p14:nvContentPartPr>
            <p14:xfrm>
              <a:off x="1371600" y="3775831"/>
              <a:ext cx="21240" cy="47268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53600" y="3759631"/>
                <a:ext cx="57960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3" name="Ink 32"/>
              <p14:cNvContentPartPr/>
              <p14:nvPr/>
            </p14:nvContentPartPr>
            <p14:xfrm>
              <a:off x="1714500" y="3815293"/>
              <a:ext cx="21240" cy="472680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96800" y="3799093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4" name="Ink 33"/>
              <p14:cNvContentPartPr/>
              <p14:nvPr/>
            </p14:nvContentPartPr>
            <p14:xfrm>
              <a:off x="1957821" y="3817558"/>
              <a:ext cx="21240" cy="47268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40121" y="3801358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5" name="Ink 34"/>
              <p14:cNvContentPartPr/>
              <p14:nvPr/>
            </p14:nvContentPartPr>
            <p14:xfrm>
              <a:off x="2191216" y="3875055"/>
              <a:ext cx="21240" cy="472680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73516" y="3858855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6" name="Ink 35"/>
              <p14:cNvContentPartPr/>
              <p14:nvPr/>
            </p14:nvContentPartPr>
            <p14:xfrm>
              <a:off x="2916854" y="3869728"/>
              <a:ext cx="21240" cy="472680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899154" y="3853528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" name="Ink 11"/>
              <p14:cNvContentPartPr/>
              <p14:nvPr/>
            </p14:nvContentPartPr>
            <p14:xfrm>
              <a:off x="1108620" y="3869728"/>
              <a:ext cx="1254240" cy="27144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97820" y="3856408"/>
                <a:ext cx="1278360" cy="29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1" name="Ink 40"/>
              <p14:cNvContentPartPr/>
              <p14:nvPr/>
            </p14:nvContentPartPr>
            <p14:xfrm>
              <a:off x="4114800" y="3956513"/>
              <a:ext cx="21240" cy="472680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097100" y="3940313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2" name="Ink 41"/>
              <p14:cNvContentPartPr/>
              <p14:nvPr/>
            </p14:nvContentPartPr>
            <p14:xfrm>
              <a:off x="4353519" y="3914385"/>
              <a:ext cx="21240" cy="472680"/>
            </p14:xfrm>
          </p:contentPart>
        </mc:Choice>
        <mc:Fallback xmlns="">
          <p:pic>
            <p:nvPicPr>
              <p:cNvPr id="42" name="Ink 4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35819" y="3898185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3" name="Ink 42"/>
              <p14:cNvContentPartPr/>
              <p14:nvPr/>
            </p14:nvContentPartPr>
            <p14:xfrm>
              <a:off x="4618029" y="3930349"/>
              <a:ext cx="21240" cy="472680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0329" y="3914149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1" name="Ink 50"/>
              <p14:cNvContentPartPr/>
              <p14:nvPr/>
            </p14:nvContentPartPr>
            <p14:xfrm>
              <a:off x="6057900" y="3757142"/>
              <a:ext cx="21240" cy="472680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40200" y="3740942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52" name="Ink 51"/>
              <p14:cNvContentPartPr/>
              <p14:nvPr/>
            </p14:nvContentPartPr>
            <p14:xfrm>
              <a:off x="6367718" y="3757142"/>
              <a:ext cx="21240" cy="472680"/>
            </p14:xfrm>
          </p:contentPart>
        </mc:Choice>
        <mc:Fallback xmlns="">
          <p:pic>
            <p:nvPicPr>
              <p:cNvPr id="52" name="Ink 5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50018" y="3740942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6" name="Ink 65"/>
              <p14:cNvContentPartPr/>
              <p14:nvPr/>
            </p14:nvContentPartPr>
            <p14:xfrm>
              <a:off x="6715140" y="3755991"/>
              <a:ext cx="21240" cy="472680"/>
            </p14:xfrm>
          </p:contentPart>
        </mc:Choice>
        <mc:Fallback xmlns="">
          <p:pic>
            <p:nvPicPr>
              <p:cNvPr id="66" name="Ink 6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97440" y="3739791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67" name="Ink 66"/>
              <p14:cNvContentPartPr/>
              <p14:nvPr/>
            </p14:nvContentPartPr>
            <p14:xfrm>
              <a:off x="7012928" y="3720173"/>
              <a:ext cx="21240" cy="472680"/>
            </p14:xfrm>
          </p:contentPart>
        </mc:Choice>
        <mc:Fallback xmlns="">
          <p:pic>
            <p:nvPicPr>
              <p:cNvPr id="67" name="Ink 6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95228" y="3703973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8" name="Ink 67"/>
              <p14:cNvContentPartPr/>
              <p14:nvPr/>
            </p14:nvContentPartPr>
            <p14:xfrm>
              <a:off x="7778744" y="3750104"/>
              <a:ext cx="21240" cy="472680"/>
            </p14:xfrm>
          </p:contentPart>
        </mc:Choice>
        <mc:Fallback xmlns="">
          <p:pic>
            <p:nvPicPr>
              <p:cNvPr id="68" name="Ink 6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61044" y="3733904"/>
                <a:ext cx="57348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69" name="Ink 68"/>
              <p14:cNvContentPartPr/>
              <p14:nvPr/>
            </p14:nvContentPartPr>
            <p14:xfrm>
              <a:off x="5891639" y="3839955"/>
              <a:ext cx="1254240" cy="271440"/>
            </p14:xfrm>
          </p:contentPart>
        </mc:Choice>
        <mc:Fallback xmlns="">
          <p:pic>
            <p:nvPicPr>
              <p:cNvPr id="69" name="Ink 68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880839" y="3826635"/>
                <a:ext cx="1278360" cy="295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0257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29" grpId="1" animBg="1"/>
      <p:bldP spid="30" grpId="1" animBg="1"/>
      <p:bldP spid="32" grpId="1" animBg="1"/>
      <p:bldP spid="44" grpId="1" animBg="1"/>
      <p:bldP spid="45" grpId="1" animBg="1"/>
      <p:bldP spid="5" grpId="1" animBg="1"/>
      <p:bldP spid="46" grpId="1" animBg="1"/>
      <p:bldP spid="47" grpId="1" animBg="1"/>
      <p:bldP spid="48" grpId="1" animBg="1"/>
      <p:bldP spid="49" grpId="1" animBg="1"/>
      <p:bldP spid="6" grpId="1" animBg="1"/>
      <p:bldP spid="5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28700" y="8572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Favorite Ice Cream Flavors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114550" y="2343150"/>
            <a:ext cx="5143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771900" y="2343150"/>
            <a:ext cx="0" cy="1905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486400" y="2343150"/>
            <a:ext cx="0" cy="1905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914400" y="1831944"/>
            <a:ext cx="7829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     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chocolate         vanilla       cookie dough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1" name="Ink 20"/>
              <p14:cNvContentPartPr/>
              <p14:nvPr/>
            </p14:nvContentPartPr>
            <p14:xfrm>
              <a:off x="2193356" y="2716209"/>
              <a:ext cx="34560" cy="44064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63116" y="2693529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2" name="Ink 21"/>
              <p14:cNvContentPartPr/>
              <p14:nvPr/>
            </p14:nvContentPartPr>
            <p14:xfrm>
              <a:off x="2367388" y="2723271"/>
              <a:ext cx="34560" cy="44064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37148" y="2700591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3" name="Ink 22"/>
              <p14:cNvContentPartPr/>
              <p14:nvPr/>
            </p14:nvContentPartPr>
            <p14:xfrm>
              <a:off x="2587631" y="2730520"/>
              <a:ext cx="34560" cy="44064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57391" y="2707840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4" name="Ink 23"/>
              <p14:cNvContentPartPr/>
              <p14:nvPr/>
            </p14:nvContentPartPr>
            <p14:xfrm>
              <a:off x="2822940" y="2730520"/>
              <a:ext cx="34560" cy="44064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92700" y="2707840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5" name="Ink 24"/>
              <p14:cNvContentPartPr/>
              <p14:nvPr/>
            </p14:nvContentPartPr>
            <p14:xfrm>
              <a:off x="2190077" y="3600450"/>
              <a:ext cx="34560" cy="44064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59837" y="3577770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7" name="Ink 26"/>
              <p14:cNvContentPartPr/>
              <p14:nvPr/>
            </p14:nvContentPartPr>
            <p14:xfrm>
              <a:off x="2036036" y="2818089"/>
              <a:ext cx="994320" cy="27108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16956" y="2794689"/>
                <a:ext cx="1036800" cy="31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1" name="Ink 30"/>
              <p14:cNvContentPartPr/>
              <p14:nvPr/>
            </p14:nvContentPartPr>
            <p14:xfrm>
              <a:off x="4114799" y="2716209"/>
              <a:ext cx="45719" cy="44064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84320" y="2693529"/>
                <a:ext cx="104863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3" name="Ink 32"/>
              <p14:cNvContentPartPr/>
              <p14:nvPr/>
            </p14:nvContentPartPr>
            <p14:xfrm>
              <a:off x="4343400" y="2733309"/>
              <a:ext cx="34560" cy="440640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13160" y="2710629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34" name="Ink 33"/>
              <p14:cNvContentPartPr/>
              <p14:nvPr/>
            </p14:nvContentPartPr>
            <p14:xfrm>
              <a:off x="5932441" y="2665389"/>
              <a:ext cx="45719" cy="44064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901962" y="2642709"/>
                <a:ext cx="104863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5" name="Ink 34"/>
              <p14:cNvContentPartPr/>
              <p14:nvPr/>
            </p14:nvContentPartPr>
            <p14:xfrm>
              <a:off x="6172200" y="2666807"/>
              <a:ext cx="45719" cy="440640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41721" y="2644127"/>
                <a:ext cx="104863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36" name="Ink 35"/>
              <p14:cNvContentPartPr/>
              <p14:nvPr/>
            </p14:nvContentPartPr>
            <p14:xfrm>
              <a:off x="6400800" y="2666807"/>
              <a:ext cx="34560" cy="440640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70560" y="2644127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7" name="Ink 36"/>
              <p14:cNvContentPartPr/>
              <p14:nvPr/>
            </p14:nvContentPartPr>
            <p14:xfrm>
              <a:off x="6629399" y="2666807"/>
              <a:ext cx="45719" cy="390007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598920" y="2644120"/>
                <a:ext cx="104863" cy="4429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8" name="Ink 37"/>
              <p14:cNvContentPartPr/>
              <p14:nvPr/>
            </p14:nvContentPartPr>
            <p14:xfrm>
              <a:off x="5903640" y="2785734"/>
              <a:ext cx="994320" cy="271080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84560" y="2762334"/>
                <a:ext cx="1036800" cy="31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39" name="Ink 38"/>
              <p14:cNvContentPartPr/>
              <p14:nvPr/>
            </p14:nvContentPartPr>
            <p14:xfrm>
              <a:off x="5891640" y="3685230"/>
              <a:ext cx="994320" cy="271080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72560" y="3661830"/>
                <a:ext cx="1036800" cy="31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40" name="Ink 39"/>
              <p14:cNvContentPartPr/>
              <p14:nvPr/>
            </p14:nvContentPartPr>
            <p14:xfrm>
              <a:off x="6015541" y="3600450"/>
              <a:ext cx="34560" cy="44064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85301" y="3577770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1" name="Ink 40"/>
              <p14:cNvContentPartPr/>
              <p14:nvPr/>
            </p14:nvContentPartPr>
            <p14:xfrm>
              <a:off x="6235263" y="3600450"/>
              <a:ext cx="34560" cy="440640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5023" y="3577770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2" name="Ink 41"/>
              <p14:cNvContentPartPr/>
              <p14:nvPr/>
            </p14:nvContentPartPr>
            <p14:xfrm>
              <a:off x="6464968" y="3600450"/>
              <a:ext cx="34560" cy="440640"/>
            </p14:xfrm>
          </p:contentPart>
        </mc:Choice>
        <mc:Fallback xmlns="">
          <p:pic>
            <p:nvPicPr>
              <p:cNvPr id="42" name="Ink 4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34728" y="3577770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43" name="Ink 42"/>
              <p14:cNvContentPartPr/>
              <p14:nvPr/>
            </p14:nvContentPartPr>
            <p14:xfrm>
              <a:off x="6675465" y="3600450"/>
              <a:ext cx="34560" cy="440640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45225" y="3577770"/>
                <a:ext cx="93240" cy="493560"/>
              </a:xfrm>
              <a:prstGeom prst="rect">
                <a:avLst/>
              </a:prstGeom>
            </p:spPr>
          </p:pic>
        </mc:Fallback>
      </mc:AlternateContent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2302823" y="4248150"/>
            <a:ext cx="822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 bwMode="auto">
          <a:xfrm>
            <a:off x="4010620" y="4248150"/>
            <a:ext cx="822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5891640" y="4248150"/>
            <a:ext cx="822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45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51" grpId="0" build="p"/>
      <p:bldP spid="52" grpId="0" build="p"/>
      <p:bldP spid="5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gather information 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recording data in a table.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6677</TotalTime>
  <Words>95</Words>
  <Application>Microsoft Office PowerPoint</Application>
  <PresentationFormat>On-screen Show (16:9)</PresentationFormat>
  <Paragraphs>20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283</cp:revision>
  <dcterms:created xsi:type="dcterms:W3CDTF">2011-06-12T17:04:43Z</dcterms:created>
  <dcterms:modified xsi:type="dcterms:W3CDTF">2015-06-07T14:52:05Z</dcterms:modified>
</cp:coreProperties>
</file>